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handoutMasterIdLst>
    <p:handoutMasterId r:id="rId2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ileron" panose="020B0604020202020204" charset="0"/>
      <p:regular r:id="rId27"/>
    </p:embeddedFont>
    <p:embeddedFont>
      <p:font typeface="Aileron Bold" panose="020B0604020202020204" charset="0"/>
      <p:regular r:id="rId28"/>
    </p:embeddedFont>
    <p:embeddedFont>
      <p:font typeface="Aileron Ultra-Bold" panose="020B0604020202020204" charset="0"/>
      <p:regular r:id="rId29"/>
    </p:embeddedFont>
    <p:embeddedFont>
      <p:font typeface="Anton" panose="020F0502020204030204" pitchFamily="2" charset="0"/>
      <p:regular r:id="rId30"/>
    </p:embeddedFont>
    <p:embeddedFont>
      <p:font typeface="Antonio Bold" panose="020B0604020202020204" charset="0"/>
      <p:regular r:id="rId31"/>
    </p:embeddedFont>
    <p:embeddedFont>
      <p:font typeface="Assistant" pitchFamily="2" charset="-79"/>
      <p:regular r:id="rId32"/>
      <p:bold r:id="rId33"/>
    </p:embeddedFont>
    <p:embeddedFont>
      <p:font typeface="Calibri" panose="020F0502020204030204" pitchFamily="34" charset="0"/>
      <p:regular r:id="rId34"/>
      <p:bold r:id="rId35"/>
      <p:italic r:id="rId36"/>
      <p:boldItalic r:id="rId37"/>
    </p:embeddedFont>
    <p:embeddedFont>
      <p:font typeface="Codec Pro" panose="020B0604020202020204" charset="0"/>
      <p:regular r:id="rId38"/>
    </p:embeddedFont>
    <p:embeddedFont>
      <p:font typeface="Codec Pro Bold" panose="020B0604020202020204" charset="0"/>
      <p:regular r:id="rId39"/>
    </p:embeddedFont>
    <p:embeddedFont>
      <p:font typeface="Hammersmith One" panose="020F0502020204030204" pitchFamily="2" charset="0"/>
      <p:regular r:id="rId40"/>
    </p:embeddedFont>
    <p:embeddedFont>
      <p:font typeface="Montserrat" panose="00000500000000000000" pitchFamily="2" charset="0"/>
      <p:regular r:id="rId41"/>
      <p:bold r:id="rId42"/>
      <p:italic r:id="rId43"/>
      <p:boldItalic r:id="rId44"/>
    </p:embeddedFont>
    <p:embeddedFont>
      <p:font typeface="Montserrat Medium" panose="00000600000000000000" pitchFamily="2" charset="0"/>
      <p:regular r:id="rId45"/>
    </p:embeddedFont>
    <p:embeddedFont>
      <p:font typeface="Open Sans 1 Bold" panose="020B0604020202020204" charset="0"/>
      <p:regular r:id="rId46"/>
    </p:embeddedFont>
    <p:embeddedFont>
      <p:font typeface="Telegraf" panose="020B0604020202020204" charset="0"/>
      <p:regular r:id="rId47"/>
    </p:embeddedFont>
    <p:embeddedFont>
      <p:font typeface="Telegraf 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3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22" autoAdjust="0"/>
  </p:normalViewPr>
  <p:slideViewPr>
    <p:cSldViewPr>
      <p:cViewPr>
        <p:scale>
          <a:sx n="33" d="100"/>
          <a:sy n="33" d="100"/>
        </p:scale>
        <p:origin x="1308" y="3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4F8C2C-449B-10A3-B2CD-558043907E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58A8076A-EB1F-608E-8C30-CCDD85F64E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CB6FCF-054F-44CF-BD04-3F0E23A6D653}" type="datetimeFigureOut">
              <a:rPr lang="fr-FR" smtClean="0"/>
              <a:t>17/11/2023</a:t>
            </a:fld>
            <a:endParaRPr lang="fr-FR"/>
          </a:p>
        </p:txBody>
      </p:sp>
      <p:sp>
        <p:nvSpPr>
          <p:cNvPr id="4" name="Footer Placeholder 3">
            <a:extLst>
              <a:ext uri="{FF2B5EF4-FFF2-40B4-BE49-F238E27FC236}">
                <a16:creationId xmlns:a16="http://schemas.microsoft.com/office/drawing/2014/main" id="{018F7E76-934A-CEC6-81C6-DABA69D9C9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A3DA2F9A-55D4-381A-337C-AC327191DF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69D7F2-1319-4A64-9D76-E676E9D89B62}" type="slidenum">
              <a:rPr lang="fr-FR" smtClean="0"/>
              <a:t>‹#›</a:t>
            </a:fld>
            <a:endParaRPr lang="fr-FR"/>
          </a:p>
        </p:txBody>
      </p:sp>
    </p:spTree>
    <p:extLst>
      <p:ext uri="{BB962C8B-B14F-4D97-AF65-F5344CB8AC3E}">
        <p14:creationId xmlns:p14="http://schemas.microsoft.com/office/powerpoint/2010/main" val="407244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F05CA-C348-4637-B7C9-235257A44C29}" type="datetimeFigureOut">
              <a:rPr lang="fr-FR" smtClean="0"/>
              <a:t>17/11/2023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4CE4A-BEB9-4F56-A1FD-E1AEE8B92122}" type="slidenum">
              <a:rPr lang="fr-FR" smtClean="0"/>
              <a:t>‹#›</a:t>
            </a:fld>
            <a:endParaRPr lang="fr-FR"/>
          </a:p>
        </p:txBody>
      </p:sp>
    </p:spTree>
    <p:extLst>
      <p:ext uri="{BB962C8B-B14F-4D97-AF65-F5344CB8AC3E}">
        <p14:creationId xmlns:p14="http://schemas.microsoft.com/office/powerpoint/2010/main" val="137299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31.png"/><Relationship Id="rId7" Type="http://schemas.openxmlformats.org/officeDocument/2006/relationships/image" Target="../media/image49.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jpeg"/><Relationship Id="rId4" Type="http://schemas.openxmlformats.org/officeDocument/2006/relationships/image" Target="../media/image32.svg"/><Relationship Id="rId9"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sv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svg"/><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6643721" y="-3691446"/>
            <a:ext cx="2160993" cy="15513212"/>
            <a:chOff x="0" y="0"/>
            <a:chExt cx="597206" cy="4287189"/>
          </a:xfrm>
        </p:grpSpPr>
        <p:sp>
          <p:nvSpPr>
            <p:cNvPr id="3" name="Freeform 3"/>
            <p:cNvSpPr/>
            <p:nvPr/>
          </p:nvSpPr>
          <p:spPr>
            <a:xfrm>
              <a:off x="0" y="0"/>
              <a:ext cx="597206" cy="4287189"/>
            </a:xfrm>
            <a:custGeom>
              <a:avLst/>
              <a:gdLst/>
              <a:ahLst/>
              <a:cxnLst/>
              <a:rect l="l" t="t" r="r" b="b"/>
              <a:pathLst>
                <a:path w="597206" h="4287189">
                  <a:moveTo>
                    <a:pt x="0" y="0"/>
                  </a:moveTo>
                  <a:lnTo>
                    <a:pt x="597206" y="0"/>
                  </a:lnTo>
                  <a:lnTo>
                    <a:pt x="597206" y="4287189"/>
                  </a:lnTo>
                  <a:lnTo>
                    <a:pt x="0" y="4287189"/>
                  </a:lnTo>
                  <a:close/>
                </a:path>
              </a:pathLst>
            </a:custGeom>
            <a:solidFill>
              <a:srgbClr val="D5DADA">
                <a:alpha val="12941"/>
              </a:srgbClr>
            </a:solidFill>
          </p:spPr>
        </p:sp>
        <p:sp>
          <p:nvSpPr>
            <p:cNvPr id="4" name="TextBox 4"/>
            <p:cNvSpPr txBox="1"/>
            <p:nvPr/>
          </p:nvSpPr>
          <p:spPr>
            <a:xfrm>
              <a:off x="0" y="-19050"/>
              <a:ext cx="597206" cy="4306239"/>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8619685" y="-1830052"/>
            <a:ext cx="2160993" cy="14956199"/>
            <a:chOff x="0" y="0"/>
            <a:chExt cx="597206" cy="4133255"/>
          </a:xfrm>
        </p:grpSpPr>
        <p:sp>
          <p:nvSpPr>
            <p:cNvPr id="6" name="Freeform 6"/>
            <p:cNvSpPr/>
            <p:nvPr/>
          </p:nvSpPr>
          <p:spPr>
            <a:xfrm>
              <a:off x="0" y="0"/>
              <a:ext cx="597206" cy="4133255"/>
            </a:xfrm>
            <a:custGeom>
              <a:avLst/>
              <a:gdLst/>
              <a:ahLst/>
              <a:cxnLst/>
              <a:rect l="l" t="t" r="r" b="b"/>
              <a:pathLst>
                <a:path w="597206" h="4133255">
                  <a:moveTo>
                    <a:pt x="0" y="0"/>
                  </a:moveTo>
                  <a:lnTo>
                    <a:pt x="597206" y="0"/>
                  </a:lnTo>
                  <a:lnTo>
                    <a:pt x="597206" y="4133255"/>
                  </a:lnTo>
                  <a:lnTo>
                    <a:pt x="0" y="4133255"/>
                  </a:lnTo>
                  <a:close/>
                </a:path>
              </a:pathLst>
            </a:custGeom>
            <a:solidFill>
              <a:srgbClr val="D5DADA">
                <a:alpha val="13725"/>
              </a:srgbClr>
            </a:solidFill>
          </p:spPr>
        </p:sp>
        <p:sp>
          <p:nvSpPr>
            <p:cNvPr id="7" name="TextBox 7"/>
            <p:cNvSpPr txBox="1"/>
            <p:nvPr/>
          </p:nvSpPr>
          <p:spPr>
            <a:xfrm>
              <a:off x="0" y="-19050"/>
              <a:ext cx="597206" cy="4152305"/>
            </a:xfrm>
            <a:prstGeom prst="rect">
              <a:avLst/>
            </a:prstGeom>
          </p:spPr>
          <p:txBody>
            <a:bodyPr lIns="35873" tIns="35873" rIns="35873" bIns="35873" rtlCol="0" anchor="ctr"/>
            <a:lstStyle/>
            <a:p>
              <a:pPr algn="ctr">
                <a:lnSpc>
                  <a:spcPts val="1384"/>
                </a:lnSpc>
                <a:spcBef>
                  <a:spcPct val="0"/>
                </a:spcBef>
              </a:pPr>
              <a:endParaRPr/>
            </a:p>
          </p:txBody>
        </p:sp>
      </p:grpSp>
      <p:grpSp>
        <p:nvGrpSpPr>
          <p:cNvPr id="8" name="Group 8"/>
          <p:cNvGrpSpPr>
            <a:grpSpLocks noChangeAspect="1"/>
          </p:cNvGrpSpPr>
          <p:nvPr/>
        </p:nvGrpSpPr>
        <p:grpSpPr>
          <a:xfrm>
            <a:off x="9616334" y="2625802"/>
            <a:ext cx="10518155" cy="1051811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alphaModFix amt="65000"/>
              </a:blip>
              <a:stretch>
                <a:fillRect l="-58350" r="-53620" b="-41226"/>
              </a:stretch>
            </a:blipFill>
          </p:spPr>
        </p:sp>
      </p:grpSp>
      <p:grpSp>
        <p:nvGrpSpPr>
          <p:cNvPr id="10" name="Group 10"/>
          <p:cNvGrpSpPr/>
          <p:nvPr/>
        </p:nvGrpSpPr>
        <p:grpSpPr>
          <a:xfrm>
            <a:off x="10402037" y="3411483"/>
            <a:ext cx="8946750" cy="89467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2" name="TextBox 12"/>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3" name="Group 13"/>
          <p:cNvGrpSpPr/>
          <p:nvPr/>
        </p:nvGrpSpPr>
        <p:grpSpPr>
          <a:xfrm rot="204197">
            <a:off x="11728081" y="5222290"/>
            <a:ext cx="6294662" cy="4496366"/>
            <a:chOff x="0" y="0"/>
            <a:chExt cx="8392882" cy="5995155"/>
          </a:xfrm>
        </p:grpSpPr>
        <p:sp>
          <p:nvSpPr>
            <p:cNvPr id="14" name="Freeform 14"/>
            <p:cNvSpPr/>
            <p:nvPr/>
          </p:nvSpPr>
          <p:spPr>
            <a:xfrm>
              <a:off x="1027635" y="0"/>
              <a:ext cx="6337613" cy="4024384"/>
            </a:xfrm>
            <a:custGeom>
              <a:avLst/>
              <a:gdLst/>
              <a:ahLst/>
              <a:cxnLst/>
              <a:rect l="l" t="t" r="r" b="b"/>
              <a:pathLst>
                <a:path w="6337613" h="4024384">
                  <a:moveTo>
                    <a:pt x="0" y="0"/>
                  </a:moveTo>
                  <a:lnTo>
                    <a:pt x="6337612" y="0"/>
                  </a:lnTo>
                  <a:lnTo>
                    <a:pt x="6337612" y="4024384"/>
                  </a:lnTo>
                  <a:lnTo>
                    <a:pt x="0" y="4024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1493426">
              <a:off x="3981276" y="1568731"/>
              <a:ext cx="2539675" cy="2428564"/>
            </a:xfrm>
            <a:custGeom>
              <a:avLst/>
              <a:gdLst/>
              <a:ahLst/>
              <a:cxnLst/>
              <a:rect l="l" t="t" r="r" b="b"/>
              <a:pathLst>
                <a:path w="2539675" h="2428564">
                  <a:moveTo>
                    <a:pt x="0" y="0"/>
                  </a:moveTo>
                  <a:lnTo>
                    <a:pt x="2539675" y="0"/>
                  </a:lnTo>
                  <a:lnTo>
                    <a:pt x="2539675" y="2428564"/>
                  </a:lnTo>
                  <a:lnTo>
                    <a:pt x="0" y="24285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0" y="4283814"/>
              <a:ext cx="8392882" cy="1711340"/>
            </a:xfrm>
            <a:prstGeom prst="rect">
              <a:avLst/>
            </a:prstGeom>
          </p:spPr>
          <p:txBody>
            <a:bodyPr lIns="0" tIns="0" rIns="0" bIns="0" rtlCol="0" anchor="t">
              <a:spAutoFit/>
            </a:bodyPr>
            <a:lstStyle/>
            <a:p>
              <a:pPr algn="ctr">
                <a:lnSpc>
                  <a:spcPts val="10893"/>
                </a:lnSpc>
                <a:spcBef>
                  <a:spcPct val="0"/>
                </a:spcBef>
              </a:pPr>
              <a:r>
                <a:rPr lang="en-US" sz="7780" spc="225">
                  <a:solidFill>
                    <a:srgbClr val="4A87CE"/>
                  </a:solidFill>
                  <a:latin typeface="Hammersmith One"/>
                </a:rPr>
                <a:t>BROS</a:t>
              </a:r>
              <a:r>
                <a:rPr lang="en-US" sz="7780" spc="225">
                  <a:solidFill>
                    <a:srgbClr val="211D1D"/>
                  </a:solidFill>
                  <a:latin typeface="Hammersmith One"/>
                </a:rPr>
                <a:t>CODE</a:t>
              </a:r>
            </a:p>
          </p:txBody>
        </p:sp>
      </p:grpSp>
      <p:sp>
        <p:nvSpPr>
          <p:cNvPr id="17" name="Freeform 17"/>
          <p:cNvSpPr/>
          <p:nvPr/>
        </p:nvSpPr>
        <p:spPr>
          <a:xfrm>
            <a:off x="432665" y="577212"/>
            <a:ext cx="9004571" cy="2231712"/>
          </a:xfrm>
          <a:custGeom>
            <a:avLst/>
            <a:gdLst/>
            <a:ahLst/>
            <a:cxnLst/>
            <a:rect l="l" t="t" r="r" b="b"/>
            <a:pathLst>
              <a:path w="9004571" h="2231712">
                <a:moveTo>
                  <a:pt x="0" y="0"/>
                </a:moveTo>
                <a:lnTo>
                  <a:pt x="9004571" y="0"/>
                </a:lnTo>
                <a:lnTo>
                  <a:pt x="9004571" y="2231712"/>
                </a:lnTo>
                <a:lnTo>
                  <a:pt x="0" y="2231712"/>
                </a:lnTo>
                <a:lnTo>
                  <a:pt x="0" y="0"/>
                </a:lnTo>
                <a:close/>
              </a:path>
            </a:pathLst>
          </a:custGeom>
          <a:blipFill>
            <a:blip r:embed="rId7"/>
            <a:stretch>
              <a:fillRect/>
            </a:stretch>
          </a:blipFill>
        </p:spPr>
      </p:sp>
      <p:sp>
        <p:nvSpPr>
          <p:cNvPr id="18" name="TextBox 18"/>
          <p:cNvSpPr txBox="1"/>
          <p:nvPr/>
        </p:nvSpPr>
        <p:spPr>
          <a:xfrm>
            <a:off x="1736432" y="7413323"/>
            <a:ext cx="3934666" cy="1470802"/>
          </a:xfrm>
          <a:prstGeom prst="rect">
            <a:avLst/>
          </a:prstGeom>
        </p:spPr>
        <p:txBody>
          <a:bodyPr lIns="0" tIns="0" rIns="0" bIns="0" rtlCol="0" anchor="t">
            <a:spAutoFit/>
          </a:bodyPr>
          <a:lstStyle/>
          <a:p>
            <a:pPr>
              <a:lnSpc>
                <a:spcPts val="3907"/>
              </a:lnSpc>
            </a:pPr>
            <a:r>
              <a:rPr lang="en-US" sz="2442">
                <a:solidFill>
                  <a:srgbClr val="1C2120"/>
                </a:solidFill>
                <a:latin typeface="Codec Pro"/>
              </a:rPr>
              <a:t>ANAS  ANASRI</a:t>
            </a:r>
          </a:p>
          <a:p>
            <a:pPr>
              <a:lnSpc>
                <a:spcPts val="3907"/>
              </a:lnSpc>
            </a:pPr>
            <a:r>
              <a:rPr lang="en-US" sz="2442">
                <a:solidFill>
                  <a:srgbClr val="1C2120"/>
                </a:solidFill>
                <a:latin typeface="Codec Pro"/>
              </a:rPr>
              <a:t>OTHMAN ABID</a:t>
            </a:r>
          </a:p>
          <a:p>
            <a:pPr marL="0" lvl="0" indent="0">
              <a:lnSpc>
                <a:spcPts val="3907"/>
              </a:lnSpc>
              <a:spcBef>
                <a:spcPct val="0"/>
              </a:spcBef>
            </a:pPr>
            <a:r>
              <a:rPr lang="en-US" sz="2442">
                <a:solidFill>
                  <a:srgbClr val="1C2120"/>
                </a:solidFill>
                <a:latin typeface="Codec Pro"/>
              </a:rPr>
              <a:t>ILYASS GHAZOUNI</a:t>
            </a:r>
          </a:p>
        </p:txBody>
      </p:sp>
      <p:sp>
        <p:nvSpPr>
          <p:cNvPr id="19" name="TextBox 19"/>
          <p:cNvSpPr txBox="1"/>
          <p:nvPr/>
        </p:nvSpPr>
        <p:spPr>
          <a:xfrm>
            <a:off x="1736432" y="9282175"/>
            <a:ext cx="4025105" cy="502808"/>
          </a:xfrm>
          <a:prstGeom prst="rect">
            <a:avLst/>
          </a:prstGeom>
        </p:spPr>
        <p:txBody>
          <a:bodyPr lIns="0" tIns="0" rIns="0" bIns="0" rtlCol="0" anchor="t">
            <a:spAutoFit/>
          </a:bodyPr>
          <a:lstStyle/>
          <a:p>
            <a:pPr marL="0" lvl="0" indent="0">
              <a:lnSpc>
                <a:spcPts val="3907"/>
              </a:lnSpc>
              <a:spcBef>
                <a:spcPct val="0"/>
              </a:spcBef>
            </a:pPr>
            <a:r>
              <a:rPr lang="en-US" sz="2442">
                <a:solidFill>
                  <a:srgbClr val="1C2120"/>
                </a:solidFill>
                <a:latin typeface="Codec Pro"/>
              </a:rPr>
              <a:t> MR, </a:t>
            </a:r>
          </a:p>
        </p:txBody>
      </p:sp>
      <p:sp>
        <p:nvSpPr>
          <p:cNvPr id="20" name="TextBox 20"/>
          <p:cNvSpPr txBox="1"/>
          <p:nvPr/>
        </p:nvSpPr>
        <p:spPr>
          <a:xfrm>
            <a:off x="1281452" y="8784324"/>
            <a:ext cx="4025105" cy="511278"/>
          </a:xfrm>
          <a:prstGeom prst="rect">
            <a:avLst/>
          </a:prstGeom>
        </p:spPr>
        <p:txBody>
          <a:bodyPr lIns="0" tIns="0" rIns="0" bIns="0" rtlCol="0" anchor="t">
            <a:spAutoFit/>
          </a:bodyPr>
          <a:lstStyle/>
          <a:p>
            <a:pPr marL="0" lvl="0" indent="0">
              <a:lnSpc>
                <a:spcPts val="3996"/>
              </a:lnSpc>
              <a:spcBef>
                <a:spcPct val="0"/>
              </a:spcBef>
            </a:pPr>
            <a:r>
              <a:rPr lang="en-US" sz="2497" u="sng">
                <a:solidFill>
                  <a:srgbClr val="1C2120"/>
                </a:solidFill>
                <a:latin typeface="Codec Pro Bold"/>
              </a:rPr>
              <a:t> Encadrés par :</a:t>
            </a:r>
          </a:p>
        </p:txBody>
      </p:sp>
      <p:sp>
        <p:nvSpPr>
          <p:cNvPr id="21" name="TextBox 21"/>
          <p:cNvSpPr txBox="1"/>
          <p:nvPr/>
        </p:nvSpPr>
        <p:spPr>
          <a:xfrm>
            <a:off x="1291817" y="6959195"/>
            <a:ext cx="4025105" cy="511278"/>
          </a:xfrm>
          <a:prstGeom prst="rect">
            <a:avLst/>
          </a:prstGeom>
        </p:spPr>
        <p:txBody>
          <a:bodyPr lIns="0" tIns="0" rIns="0" bIns="0" rtlCol="0" anchor="t">
            <a:spAutoFit/>
          </a:bodyPr>
          <a:lstStyle/>
          <a:p>
            <a:pPr marL="0" lvl="0" indent="0">
              <a:lnSpc>
                <a:spcPts val="3996"/>
              </a:lnSpc>
              <a:spcBef>
                <a:spcPct val="0"/>
              </a:spcBef>
            </a:pPr>
            <a:r>
              <a:rPr lang="en-US" sz="2497" u="sng">
                <a:solidFill>
                  <a:srgbClr val="1C2120"/>
                </a:solidFill>
                <a:latin typeface="Codec Pro Bold"/>
              </a:rPr>
              <a:t> Réalisé par :</a:t>
            </a:r>
          </a:p>
        </p:txBody>
      </p:sp>
      <p:sp>
        <p:nvSpPr>
          <p:cNvPr id="22" name="TextBox 22"/>
          <p:cNvSpPr txBox="1"/>
          <p:nvPr/>
        </p:nvSpPr>
        <p:spPr>
          <a:xfrm>
            <a:off x="530997" y="3108173"/>
            <a:ext cx="11069174" cy="2963960"/>
          </a:xfrm>
          <a:prstGeom prst="rect">
            <a:avLst/>
          </a:prstGeom>
        </p:spPr>
        <p:txBody>
          <a:bodyPr lIns="0" tIns="0" rIns="0" bIns="0" rtlCol="0" anchor="t">
            <a:spAutoFit/>
          </a:bodyPr>
          <a:lstStyle/>
          <a:p>
            <a:pPr>
              <a:lnSpc>
                <a:spcPts val="7782"/>
              </a:lnSpc>
              <a:spcBef>
                <a:spcPct val="0"/>
              </a:spcBef>
            </a:pPr>
            <a:r>
              <a:rPr lang="en-US" sz="5558" dirty="0">
                <a:solidFill>
                  <a:srgbClr val="5C5C5B"/>
                </a:solidFill>
                <a:latin typeface="Telegraf Bold"/>
              </a:rPr>
              <a:t>Une </a:t>
            </a:r>
            <a:r>
              <a:rPr lang="en-US" sz="5558" dirty="0" err="1">
                <a:solidFill>
                  <a:srgbClr val="5C5C5B"/>
                </a:solidFill>
                <a:latin typeface="Telegraf Bold"/>
              </a:rPr>
              <a:t>Plateforme</a:t>
            </a:r>
            <a:r>
              <a:rPr lang="en-US" sz="5558" dirty="0">
                <a:solidFill>
                  <a:srgbClr val="5C5C5B"/>
                </a:solidFill>
                <a:latin typeface="Telegraf Bold"/>
              </a:rPr>
              <a:t> de </a:t>
            </a:r>
            <a:r>
              <a:rPr lang="en-US" sz="5558" dirty="0" err="1">
                <a:solidFill>
                  <a:srgbClr val="5C5C5B"/>
                </a:solidFill>
                <a:latin typeface="Telegraf Bold"/>
              </a:rPr>
              <a:t>Connexions</a:t>
            </a:r>
            <a:r>
              <a:rPr lang="en-US" sz="5558" dirty="0">
                <a:solidFill>
                  <a:srgbClr val="5C5C5B"/>
                </a:solidFill>
                <a:latin typeface="Telegraf Bold"/>
              </a:rPr>
              <a:t> et de Partages dans </a:t>
            </a:r>
            <a:r>
              <a:rPr lang="en-US" sz="5558" dirty="0" err="1">
                <a:solidFill>
                  <a:srgbClr val="5C5C5B"/>
                </a:solidFill>
                <a:latin typeface="Telegraf Bold"/>
              </a:rPr>
              <a:t>l'Univers</a:t>
            </a:r>
            <a:r>
              <a:rPr lang="en-US" sz="5558" dirty="0">
                <a:solidFill>
                  <a:srgbClr val="5C5C5B"/>
                </a:solidFill>
                <a:latin typeface="Telegraf Bold"/>
              </a:rPr>
              <a:t> du </a:t>
            </a:r>
            <a:r>
              <a:rPr lang="en-US" sz="5558" dirty="0" err="1">
                <a:solidFill>
                  <a:srgbClr val="5C5C5B"/>
                </a:solidFill>
                <a:latin typeface="Telegraf Bold"/>
              </a:rPr>
              <a:t>Développement</a:t>
            </a:r>
            <a:endParaRPr lang="en-US" sz="5558" dirty="0">
              <a:solidFill>
                <a:srgbClr val="5C5C5B"/>
              </a:solidFill>
              <a:latin typeface="Telegraf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885825"/>
            <a:ext cx="7573238" cy="856558"/>
          </a:xfrm>
          <a:prstGeom prst="rect">
            <a:avLst/>
          </a:prstGeom>
        </p:spPr>
        <p:txBody>
          <a:bodyPr lIns="0" tIns="0" rIns="0" bIns="0" rtlCol="0" anchor="t">
            <a:spAutoFit/>
          </a:bodyPr>
          <a:lstStyle/>
          <a:p>
            <a:pPr>
              <a:lnSpc>
                <a:spcPts val="6594"/>
              </a:lnSpc>
              <a:spcBef>
                <a:spcPct val="0"/>
              </a:spcBef>
            </a:pPr>
            <a:r>
              <a:rPr lang="en-US" sz="4710">
                <a:solidFill>
                  <a:srgbClr val="000000"/>
                </a:solidFill>
                <a:latin typeface="Telegraf Bold"/>
              </a:rPr>
              <a:t>Profil des participants</a:t>
            </a:r>
          </a:p>
        </p:txBody>
      </p:sp>
      <p:sp>
        <p:nvSpPr>
          <p:cNvPr id="3" name="TextBox 3"/>
          <p:cNvSpPr txBox="1"/>
          <p:nvPr/>
        </p:nvSpPr>
        <p:spPr>
          <a:xfrm>
            <a:off x="1028700" y="1617101"/>
            <a:ext cx="5777679" cy="649249"/>
          </a:xfrm>
          <a:prstGeom prst="rect">
            <a:avLst/>
          </a:prstGeom>
        </p:spPr>
        <p:txBody>
          <a:bodyPr lIns="0" tIns="0" rIns="0" bIns="0" rtlCol="0" anchor="t">
            <a:spAutoFit/>
          </a:bodyPr>
          <a:lstStyle/>
          <a:p>
            <a:pPr>
              <a:lnSpc>
                <a:spcPts val="5030"/>
              </a:lnSpc>
              <a:spcBef>
                <a:spcPct val="0"/>
              </a:spcBef>
            </a:pPr>
            <a:r>
              <a:rPr lang="en-US" sz="3593">
                <a:solidFill>
                  <a:srgbClr val="000000"/>
                </a:solidFill>
                <a:latin typeface="Telegraf"/>
              </a:rPr>
              <a:t>Caractéristiques</a:t>
            </a:r>
          </a:p>
        </p:txBody>
      </p:sp>
      <p:sp>
        <p:nvSpPr>
          <p:cNvPr id="4" name="TextBox 4"/>
          <p:cNvSpPr txBox="1"/>
          <p:nvPr/>
        </p:nvSpPr>
        <p:spPr>
          <a:xfrm>
            <a:off x="1028700" y="2487704"/>
            <a:ext cx="8852139" cy="1272478"/>
          </a:xfrm>
          <a:prstGeom prst="rect">
            <a:avLst/>
          </a:prstGeom>
        </p:spPr>
        <p:txBody>
          <a:bodyPr lIns="0" tIns="0" rIns="0" bIns="0" rtlCol="0" anchor="t">
            <a:spAutoFit/>
          </a:bodyPr>
          <a:lstStyle/>
          <a:p>
            <a:pPr>
              <a:lnSpc>
                <a:spcPts val="3363"/>
              </a:lnSpc>
              <a:spcBef>
                <a:spcPct val="0"/>
              </a:spcBef>
            </a:pPr>
            <a:r>
              <a:rPr lang="en-US" sz="2402">
                <a:solidFill>
                  <a:srgbClr val="000000"/>
                </a:solidFill>
                <a:latin typeface="Telegraf"/>
              </a:rPr>
              <a:t>Lorem ipsum dolor sit amet, consectetur adipiscing elit. Morbi egestas pretium enim, eget auctor sapien consectetur vel. Orci varius natoque penatibus et magnis dis parturient.</a:t>
            </a:r>
          </a:p>
        </p:txBody>
      </p:sp>
      <p:grpSp>
        <p:nvGrpSpPr>
          <p:cNvPr id="5" name="Group 5"/>
          <p:cNvGrpSpPr/>
          <p:nvPr/>
        </p:nvGrpSpPr>
        <p:grpSpPr>
          <a:xfrm rot="1471508">
            <a:off x="7442248" y="-3517885"/>
            <a:ext cx="2160993" cy="11665743"/>
            <a:chOff x="0" y="0"/>
            <a:chExt cx="597206" cy="3223913"/>
          </a:xfrm>
        </p:grpSpPr>
        <p:sp>
          <p:nvSpPr>
            <p:cNvPr id="6" name="Freeform 6"/>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7" name="TextBox 7"/>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8" name="Group 8"/>
          <p:cNvGrpSpPr/>
          <p:nvPr/>
        </p:nvGrpSpPr>
        <p:grpSpPr>
          <a:xfrm rot="1471508">
            <a:off x="7842796" y="1744300"/>
            <a:ext cx="2160993" cy="11212989"/>
            <a:chOff x="0" y="0"/>
            <a:chExt cx="597206" cy="3098792"/>
          </a:xfrm>
        </p:grpSpPr>
        <p:sp>
          <p:nvSpPr>
            <p:cNvPr id="9" name="Freeform 9"/>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10" name="TextBox 10"/>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grpSp>
        <p:nvGrpSpPr>
          <p:cNvPr id="11" name="Group 11"/>
          <p:cNvGrpSpPr/>
          <p:nvPr/>
        </p:nvGrpSpPr>
        <p:grpSpPr>
          <a:xfrm rot="5400000">
            <a:off x="10164822" y="2014939"/>
            <a:ext cx="6187196" cy="6187196"/>
            <a:chOff x="0" y="0"/>
            <a:chExt cx="8249595" cy="8249595"/>
          </a:xfrm>
        </p:grpSpPr>
        <p:grpSp>
          <p:nvGrpSpPr>
            <p:cNvPr id="12" name="Group 12"/>
            <p:cNvGrpSpPr>
              <a:grpSpLocks noChangeAspect="1"/>
            </p:cNvGrpSpPr>
            <p:nvPr/>
          </p:nvGrpSpPr>
          <p:grpSpPr>
            <a:xfrm>
              <a:off x="0" y="0"/>
              <a:ext cx="8249595" cy="8249595"/>
              <a:chOff x="0" y="0"/>
              <a:chExt cx="2540000" cy="2540000"/>
            </a:xfrm>
          </p:grpSpPr>
          <p:sp>
            <p:nvSpPr>
              <p:cNvPr id="13" name="Freeform 13"/>
              <p:cNvSpPr/>
              <p:nvPr/>
            </p:nvSpPr>
            <p:spPr>
              <a:xfrm>
                <a:off x="603315" y="0"/>
                <a:ext cx="2043486" cy="2633581"/>
              </a:xfrm>
              <a:custGeom>
                <a:avLst/>
                <a:gdLst/>
                <a:ahLst/>
                <a:cxnLst/>
                <a:rect l="l" t="t" r="r" b="b"/>
                <a:pathLst>
                  <a:path w="2043486" h="2633581">
                    <a:moveTo>
                      <a:pt x="666685" y="0"/>
                    </a:moveTo>
                    <a:lnTo>
                      <a:pt x="666685" y="0"/>
                    </a:lnTo>
                    <a:cubicBezTo>
                      <a:pt x="1205102" y="0"/>
                      <a:pt x="1685005" y="339507"/>
                      <a:pt x="1864246" y="847213"/>
                    </a:cubicBezTo>
                    <a:cubicBezTo>
                      <a:pt x="2043486" y="1354920"/>
                      <a:pt x="1883106" y="1920472"/>
                      <a:pt x="1464028" y="2258506"/>
                    </a:cubicBezTo>
                    <a:cubicBezTo>
                      <a:pt x="1044950" y="2596540"/>
                      <a:pt x="458265" y="2633581"/>
                      <a:pt x="0" y="2350940"/>
                    </a:cubicBezTo>
                    <a:lnTo>
                      <a:pt x="666685" y="1270000"/>
                    </a:lnTo>
                    <a:close/>
                  </a:path>
                </a:pathLst>
              </a:custGeom>
              <a:solidFill>
                <a:srgbClr val="329A87"/>
              </a:solidFill>
            </p:spPr>
          </p:sp>
          <p:sp>
            <p:nvSpPr>
              <p:cNvPr id="14" name="Freeform 14"/>
              <p:cNvSpPr/>
              <p:nvPr/>
            </p:nvSpPr>
            <p:spPr>
              <a:xfrm>
                <a:off x="-104263" y="0"/>
                <a:ext cx="1374263" cy="2382910"/>
              </a:xfrm>
              <a:custGeom>
                <a:avLst/>
                <a:gdLst/>
                <a:ahLst/>
                <a:cxnLst/>
                <a:rect l="l" t="t" r="r" b="b"/>
                <a:pathLst>
                  <a:path w="1374263" h="2382910">
                    <a:moveTo>
                      <a:pt x="762436" y="2382910"/>
                    </a:moveTo>
                    <a:cubicBezTo>
                      <a:pt x="254411" y="2103621"/>
                      <a:pt x="0" y="1515753"/>
                      <a:pt x="144146" y="954225"/>
                    </a:cubicBezTo>
                    <a:cubicBezTo>
                      <a:pt x="288292" y="392698"/>
                      <a:pt x="794402" y="58"/>
                      <a:pt x="1374136" y="0"/>
                    </a:cubicBezTo>
                    <a:lnTo>
                      <a:pt x="1374263" y="1270000"/>
                    </a:lnTo>
                    <a:close/>
                  </a:path>
                </a:pathLst>
              </a:custGeom>
              <a:solidFill>
                <a:srgbClr val="59DBC3"/>
              </a:solidFill>
            </p:spPr>
          </p:sp>
        </p:grpSp>
      </p:grpSp>
      <p:grpSp>
        <p:nvGrpSpPr>
          <p:cNvPr id="15" name="Group 15"/>
          <p:cNvGrpSpPr/>
          <p:nvPr/>
        </p:nvGrpSpPr>
        <p:grpSpPr>
          <a:xfrm>
            <a:off x="1028700" y="4425343"/>
            <a:ext cx="5962811" cy="1596513"/>
            <a:chOff x="0" y="0"/>
            <a:chExt cx="1232917" cy="330107"/>
          </a:xfrm>
        </p:grpSpPr>
        <p:sp>
          <p:nvSpPr>
            <p:cNvPr id="16" name="Freeform 16"/>
            <p:cNvSpPr/>
            <p:nvPr/>
          </p:nvSpPr>
          <p:spPr>
            <a:xfrm>
              <a:off x="0" y="0"/>
              <a:ext cx="1232917" cy="330107"/>
            </a:xfrm>
            <a:custGeom>
              <a:avLst/>
              <a:gdLst/>
              <a:ahLst/>
              <a:cxnLst/>
              <a:rect l="l" t="t" r="r" b="b"/>
              <a:pathLst>
                <a:path w="1232917" h="330107">
                  <a:moveTo>
                    <a:pt x="22072" y="0"/>
                  </a:moveTo>
                  <a:lnTo>
                    <a:pt x="1210845" y="0"/>
                  </a:lnTo>
                  <a:cubicBezTo>
                    <a:pt x="1216699" y="0"/>
                    <a:pt x="1222313" y="2325"/>
                    <a:pt x="1226452" y="6465"/>
                  </a:cubicBezTo>
                  <a:cubicBezTo>
                    <a:pt x="1230592" y="10604"/>
                    <a:pt x="1232917" y="16218"/>
                    <a:pt x="1232917" y="22072"/>
                  </a:cubicBezTo>
                  <a:lnTo>
                    <a:pt x="1232917" y="308035"/>
                  </a:lnTo>
                  <a:cubicBezTo>
                    <a:pt x="1232917" y="320225"/>
                    <a:pt x="1223035" y="330107"/>
                    <a:pt x="1210845" y="330107"/>
                  </a:cubicBezTo>
                  <a:lnTo>
                    <a:pt x="22072" y="330107"/>
                  </a:lnTo>
                  <a:cubicBezTo>
                    <a:pt x="9882" y="330107"/>
                    <a:pt x="0" y="320225"/>
                    <a:pt x="0" y="308035"/>
                  </a:cubicBezTo>
                  <a:lnTo>
                    <a:pt x="0" y="22072"/>
                  </a:lnTo>
                  <a:cubicBezTo>
                    <a:pt x="0" y="9882"/>
                    <a:pt x="9882" y="0"/>
                    <a:pt x="22072" y="0"/>
                  </a:cubicBezTo>
                  <a:close/>
                </a:path>
              </a:pathLst>
            </a:custGeom>
            <a:solidFill>
              <a:srgbClr val="FAFAFA"/>
            </a:solidFill>
            <a:ln w="28575" cap="sq">
              <a:solidFill>
                <a:srgbClr val="329A87"/>
              </a:solidFill>
              <a:prstDash val="solid"/>
              <a:miter/>
            </a:ln>
          </p:spPr>
        </p:sp>
        <p:sp>
          <p:nvSpPr>
            <p:cNvPr id="17" name="TextBox 17"/>
            <p:cNvSpPr txBox="1"/>
            <p:nvPr/>
          </p:nvSpPr>
          <p:spPr>
            <a:xfrm>
              <a:off x="0" y="-28575"/>
              <a:ext cx="1232917" cy="358682"/>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1473555" y="5010897"/>
            <a:ext cx="1991789" cy="745817"/>
          </a:xfrm>
          <a:prstGeom prst="rect">
            <a:avLst/>
          </a:prstGeom>
        </p:spPr>
        <p:txBody>
          <a:bodyPr lIns="0" tIns="0" rIns="0" bIns="0" rtlCol="0" anchor="t">
            <a:spAutoFit/>
          </a:bodyPr>
          <a:lstStyle/>
          <a:p>
            <a:pPr>
              <a:lnSpc>
                <a:spcPts val="5754"/>
              </a:lnSpc>
              <a:spcBef>
                <a:spcPct val="0"/>
              </a:spcBef>
            </a:pPr>
            <a:r>
              <a:rPr lang="en-US" sz="4110">
                <a:solidFill>
                  <a:srgbClr val="329A87"/>
                </a:solidFill>
                <a:latin typeface="Telegraf Bold"/>
              </a:rPr>
              <a:t>58%</a:t>
            </a:r>
          </a:p>
        </p:txBody>
      </p:sp>
      <p:sp>
        <p:nvSpPr>
          <p:cNvPr id="19" name="Freeform 19"/>
          <p:cNvSpPr/>
          <p:nvPr/>
        </p:nvSpPr>
        <p:spPr>
          <a:xfrm>
            <a:off x="1226883" y="3713000"/>
            <a:ext cx="1424686" cy="1424686"/>
          </a:xfrm>
          <a:custGeom>
            <a:avLst/>
            <a:gdLst/>
            <a:ahLst/>
            <a:cxnLst/>
            <a:rect l="l" t="t" r="r" b="b"/>
            <a:pathLst>
              <a:path w="1424686" h="1424686">
                <a:moveTo>
                  <a:pt x="0" y="0"/>
                </a:moveTo>
                <a:lnTo>
                  <a:pt x="1424686" y="0"/>
                </a:lnTo>
                <a:lnTo>
                  <a:pt x="1424686" y="1424686"/>
                </a:lnTo>
                <a:lnTo>
                  <a:pt x="0" y="1424686"/>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1363529" y="3849645"/>
            <a:ext cx="1151395" cy="115139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a:ln cap="sq">
              <a:noFill/>
              <a:prstDash val="solid"/>
              <a:miter/>
            </a:ln>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3" name="Freeform 23"/>
          <p:cNvSpPr/>
          <p:nvPr/>
        </p:nvSpPr>
        <p:spPr>
          <a:xfrm>
            <a:off x="1102966" y="6401564"/>
            <a:ext cx="1424686" cy="1424686"/>
          </a:xfrm>
          <a:custGeom>
            <a:avLst/>
            <a:gdLst/>
            <a:ahLst/>
            <a:cxnLst/>
            <a:rect l="l" t="t" r="r" b="b"/>
            <a:pathLst>
              <a:path w="1424686" h="1424686">
                <a:moveTo>
                  <a:pt x="0" y="0"/>
                </a:moveTo>
                <a:lnTo>
                  <a:pt x="1424686" y="0"/>
                </a:lnTo>
                <a:lnTo>
                  <a:pt x="1424686" y="1424686"/>
                </a:lnTo>
                <a:lnTo>
                  <a:pt x="0" y="1424686"/>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grpSp>
        <p:nvGrpSpPr>
          <p:cNvPr id="24" name="Group 24"/>
          <p:cNvGrpSpPr/>
          <p:nvPr/>
        </p:nvGrpSpPr>
        <p:grpSpPr>
          <a:xfrm>
            <a:off x="1239611" y="6538210"/>
            <a:ext cx="1151395" cy="115139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a:ln cap="sq">
              <a:noFill/>
              <a:prstDash val="solid"/>
              <a:miter/>
            </a:ln>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7" name="Freeform 27"/>
          <p:cNvSpPr/>
          <p:nvPr/>
        </p:nvSpPr>
        <p:spPr>
          <a:xfrm>
            <a:off x="1473555" y="6725667"/>
            <a:ext cx="698288" cy="698288"/>
          </a:xfrm>
          <a:custGeom>
            <a:avLst/>
            <a:gdLst/>
            <a:ahLst/>
            <a:cxnLst/>
            <a:rect l="l" t="t" r="r" b="b"/>
            <a:pathLst>
              <a:path w="698288" h="698288">
                <a:moveTo>
                  <a:pt x="0" y="0"/>
                </a:moveTo>
                <a:lnTo>
                  <a:pt x="698287" y="0"/>
                </a:lnTo>
                <a:lnTo>
                  <a:pt x="698287" y="698287"/>
                </a:lnTo>
                <a:lnTo>
                  <a:pt x="0" y="6982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8" name="Group 28"/>
          <p:cNvGrpSpPr/>
          <p:nvPr/>
        </p:nvGrpSpPr>
        <p:grpSpPr>
          <a:xfrm>
            <a:off x="1226883" y="8106905"/>
            <a:ext cx="1151395" cy="115139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a:ln cap="sq">
              <a:noFill/>
              <a:prstDash val="solid"/>
              <a:miter/>
            </a:ln>
          </p:spPr>
        </p:sp>
        <p:sp>
          <p:nvSpPr>
            <p:cNvPr id="30" name="TextBox 30"/>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31" name="Freeform 31"/>
          <p:cNvSpPr/>
          <p:nvPr/>
        </p:nvSpPr>
        <p:spPr>
          <a:xfrm>
            <a:off x="1532526" y="8430926"/>
            <a:ext cx="565566" cy="503353"/>
          </a:xfrm>
          <a:custGeom>
            <a:avLst/>
            <a:gdLst/>
            <a:ahLst/>
            <a:cxnLst/>
            <a:rect l="l" t="t" r="r" b="b"/>
            <a:pathLst>
              <a:path w="565566" h="503353">
                <a:moveTo>
                  <a:pt x="0" y="0"/>
                </a:moveTo>
                <a:lnTo>
                  <a:pt x="565566" y="0"/>
                </a:lnTo>
                <a:lnTo>
                  <a:pt x="565566" y="503353"/>
                </a:lnTo>
                <a:lnTo>
                  <a:pt x="0" y="5033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2" name="Group 32"/>
          <p:cNvGrpSpPr/>
          <p:nvPr/>
        </p:nvGrpSpPr>
        <p:grpSpPr>
          <a:xfrm>
            <a:off x="9880839" y="1028700"/>
            <a:ext cx="7378461" cy="8099772"/>
            <a:chOff x="0" y="0"/>
            <a:chExt cx="9837948" cy="10799696"/>
          </a:xfrm>
        </p:grpSpPr>
        <p:sp>
          <p:nvSpPr>
            <p:cNvPr id="33" name="TextBox 33"/>
            <p:cNvSpPr txBox="1"/>
            <p:nvPr/>
          </p:nvSpPr>
          <p:spPr>
            <a:xfrm>
              <a:off x="0" y="-95250"/>
              <a:ext cx="9837948" cy="726233"/>
            </a:xfrm>
            <a:prstGeom prst="rect">
              <a:avLst/>
            </a:prstGeom>
          </p:spPr>
          <p:txBody>
            <a:bodyPr lIns="0" tIns="0" rIns="0" bIns="0" rtlCol="0" anchor="t">
              <a:spAutoFit/>
            </a:bodyPr>
            <a:lstStyle/>
            <a:p>
              <a:pPr algn="ctr">
                <a:lnSpc>
                  <a:spcPts val="4439"/>
                </a:lnSpc>
                <a:spcBef>
                  <a:spcPct val="0"/>
                </a:spcBef>
              </a:pPr>
              <a:r>
                <a:rPr lang="en-US" sz="3171">
                  <a:solidFill>
                    <a:srgbClr val="000000"/>
                  </a:solidFill>
                  <a:latin typeface="Telegraf"/>
                </a:rPr>
                <a:t>Femmes (42%)</a:t>
              </a:r>
            </a:p>
          </p:txBody>
        </p:sp>
        <p:sp>
          <p:nvSpPr>
            <p:cNvPr id="34" name="TextBox 34"/>
            <p:cNvSpPr txBox="1"/>
            <p:nvPr/>
          </p:nvSpPr>
          <p:spPr>
            <a:xfrm>
              <a:off x="0" y="10073463"/>
              <a:ext cx="9837948" cy="726233"/>
            </a:xfrm>
            <a:prstGeom prst="rect">
              <a:avLst/>
            </a:prstGeom>
          </p:spPr>
          <p:txBody>
            <a:bodyPr lIns="0" tIns="0" rIns="0" bIns="0" rtlCol="0" anchor="t">
              <a:spAutoFit/>
            </a:bodyPr>
            <a:lstStyle/>
            <a:p>
              <a:pPr algn="ctr">
                <a:lnSpc>
                  <a:spcPts val="4439"/>
                </a:lnSpc>
                <a:spcBef>
                  <a:spcPct val="0"/>
                </a:spcBef>
              </a:pPr>
              <a:r>
                <a:rPr lang="en-US" sz="3171">
                  <a:solidFill>
                    <a:srgbClr val="000000"/>
                  </a:solidFill>
                  <a:latin typeface="Telegraf"/>
                </a:rPr>
                <a:t>Hommes (58%)</a:t>
              </a:r>
            </a:p>
          </p:txBody>
        </p:sp>
      </p:grpSp>
      <p:sp>
        <p:nvSpPr>
          <p:cNvPr id="35" name="TextBox 35"/>
          <p:cNvSpPr txBox="1"/>
          <p:nvPr/>
        </p:nvSpPr>
        <p:spPr>
          <a:xfrm>
            <a:off x="3088865" y="4607668"/>
            <a:ext cx="3475510" cy="1136612"/>
          </a:xfrm>
          <a:prstGeom prst="rect">
            <a:avLst/>
          </a:prstGeom>
        </p:spPr>
        <p:txBody>
          <a:bodyPr lIns="0" tIns="0" rIns="0" bIns="0" rtlCol="0" anchor="t">
            <a:spAutoFit/>
          </a:bodyPr>
          <a:lstStyle/>
          <a:p>
            <a:pPr>
              <a:lnSpc>
                <a:spcPts val="4478"/>
              </a:lnSpc>
              <a:spcBef>
                <a:spcPct val="0"/>
              </a:spcBef>
            </a:pPr>
            <a:r>
              <a:rPr lang="en-US" sz="3199">
                <a:solidFill>
                  <a:srgbClr val="000000"/>
                </a:solidFill>
                <a:latin typeface="Telegraf"/>
              </a:rPr>
              <a:t>Des sondés sont des hommes</a:t>
            </a:r>
          </a:p>
        </p:txBody>
      </p:sp>
      <p:sp>
        <p:nvSpPr>
          <p:cNvPr id="36" name="TextBox 36"/>
          <p:cNvSpPr txBox="1"/>
          <p:nvPr/>
        </p:nvSpPr>
        <p:spPr>
          <a:xfrm>
            <a:off x="1441376" y="3822883"/>
            <a:ext cx="995700" cy="1033469"/>
          </a:xfrm>
          <a:prstGeom prst="rect">
            <a:avLst/>
          </a:prstGeom>
        </p:spPr>
        <p:txBody>
          <a:bodyPr lIns="0" tIns="0" rIns="0" bIns="0" rtlCol="0" anchor="t">
            <a:spAutoFit/>
          </a:bodyPr>
          <a:lstStyle/>
          <a:p>
            <a:pPr algn="ctr">
              <a:lnSpc>
                <a:spcPts val="7975"/>
              </a:lnSpc>
              <a:spcBef>
                <a:spcPct val="0"/>
              </a:spcBef>
            </a:pPr>
            <a:r>
              <a:rPr lang="en-US" sz="5696">
                <a:solidFill>
                  <a:srgbClr val="FFFFFF"/>
                </a:solidFill>
                <a:latin typeface="Telegraf Bold"/>
              </a:rPr>
              <a:t>1</a:t>
            </a:r>
          </a:p>
        </p:txBody>
      </p:sp>
      <p:sp>
        <p:nvSpPr>
          <p:cNvPr id="37" name="TextBox 37"/>
          <p:cNvSpPr txBox="1"/>
          <p:nvPr/>
        </p:nvSpPr>
        <p:spPr>
          <a:xfrm>
            <a:off x="2651569" y="7041957"/>
            <a:ext cx="4339942" cy="575304"/>
          </a:xfrm>
          <a:prstGeom prst="rect">
            <a:avLst/>
          </a:prstGeom>
        </p:spPr>
        <p:txBody>
          <a:bodyPr lIns="0" tIns="0" rIns="0" bIns="0" rtlCol="0" anchor="t">
            <a:spAutoFit/>
          </a:bodyPr>
          <a:lstStyle/>
          <a:p>
            <a:pPr>
              <a:lnSpc>
                <a:spcPts val="4478"/>
              </a:lnSpc>
              <a:spcBef>
                <a:spcPct val="0"/>
              </a:spcBef>
            </a:pPr>
            <a:r>
              <a:rPr lang="en-US" sz="3199">
                <a:solidFill>
                  <a:srgbClr val="000000"/>
                </a:solidFill>
                <a:latin typeface="Telegraf"/>
              </a:rPr>
              <a:t>Hommes , 25-35ans</a:t>
            </a:r>
          </a:p>
        </p:txBody>
      </p:sp>
      <p:sp>
        <p:nvSpPr>
          <p:cNvPr id="38" name="TextBox 38"/>
          <p:cNvSpPr txBox="1"/>
          <p:nvPr/>
        </p:nvSpPr>
        <p:spPr>
          <a:xfrm>
            <a:off x="2651569" y="6496254"/>
            <a:ext cx="3162183" cy="640953"/>
          </a:xfrm>
          <a:prstGeom prst="rect">
            <a:avLst/>
          </a:prstGeom>
        </p:spPr>
        <p:txBody>
          <a:bodyPr lIns="0" tIns="0" rIns="0" bIns="0" rtlCol="0" anchor="t">
            <a:spAutoFit/>
          </a:bodyPr>
          <a:lstStyle/>
          <a:p>
            <a:pPr>
              <a:lnSpc>
                <a:spcPts val="4872"/>
              </a:lnSpc>
              <a:spcBef>
                <a:spcPct val="0"/>
              </a:spcBef>
            </a:pPr>
            <a:r>
              <a:rPr lang="en-US" sz="3480">
                <a:solidFill>
                  <a:srgbClr val="329A87"/>
                </a:solidFill>
                <a:latin typeface="Telegraf Bold"/>
              </a:rPr>
              <a:t>Profil cible</a:t>
            </a:r>
          </a:p>
        </p:txBody>
      </p:sp>
      <p:sp>
        <p:nvSpPr>
          <p:cNvPr id="39" name="TextBox 39"/>
          <p:cNvSpPr txBox="1"/>
          <p:nvPr/>
        </p:nvSpPr>
        <p:spPr>
          <a:xfrm>
            <a:off x="2638841" y="8610652"/>
            <a:ext cx="4339942" cy="575304"/>
          </a:xfrm>
          <a:prstGeom prst="rect">
            <a:avLst/>
          </a:prstGeom>
        </p:spPr>
        <p:txBody>
          <a:bodyPr lIns="0" tIns="0" rIns="0" bIns="0" rtlCol="0" anchor="t">
            <a:spAutoFit/>
          </a:bodyPr>
          <a:lstStyle/>
          <a:p>
            <a:pPr>
              <a:lnSpc>
                <a:spcPts val="4478"/>
              </a:lnSpc>
              <a:spcBef>
                <a:spcPct val="0"/>
              </a:spcBef>
            </a:pPr>
            <a:r>
              <a:rPr lang="en-US" sz="3199">
                <a:solidFill>
                  <a:srgbClr val="000000"/>
                </a:solidFill>
                <a:latin typeface="Telegraf"/>
              </a:rPr>
              <a:t>Hommes , 30ans</a:t>
            </a:r>
          </a:p>
        </p:txBody>
      </p:sp>
      <p:sp>
        <p:nvSpPr>
          <p:cNvPr id="40" name="TextBox 40"/>
          <p:cNvSpPr txBox="1"/>
          <p:nvPr/>
        </p:nvSpPr>
        <p:spPr>
          <a:xfrm>
            <a:off x="2638841" y="8064949"/>
            <a:ext cx="3416499" cy="640953"/>
          </a:xfrm>
          <a:prstGeom prst="rect">
            <a:avLst/>
          </a:prstGeom>
        </p:spPr>
        <p:txBody>
          <a:bodyPr lIns="0" tIns="0" rIns="0" bIns="0" rtlCol="0" anchor="t">
            <a:spAutoFit/>
          </a:bodyPr>
          <a:lstStyle/>
          <a:p>
            <a:pPr>
              <a:lnSpc>
                <a:spcPts val="4872"/>
              </a:lnSpc>
              <a:spcBef>
                <a:spcPct val="0"/>
              </a:spcBef>
            </a:pPr>
            <a:r>
              <a:rPr lang="en-US" sz="3480">
                <a:solidFill>
                  <a:srgbClr val="329A87"/>
                </a:solidFill>
                <a:latin typeface="Telegraf Bold"/>
              </a:rPr>
              <a:t>Cœur de cible</a:t>
            </a:r>
          </a:p>
        </p:txBody>
      </p:sp>
      <p:sp>
        <p:nvSpPr>
          <p:cNvPr id="41" name="TextBox 41"/>
          <p:cNvSpPr txBox="1"/>
          <p:nvPr/>
        </p:nvSpPr>
        <p:spPr>
          <a:xfrm>
            <a:off x="657221" y="9323355"/>
            <a:ext cx="742958" cy="617108"/>
          </a:xfrm>
          <a:prstGeom prst="rect">
            <a:avLst/>
          </a:prstGeom>
        </p:spPr>
        <p:txBody>
          <a:bodyPr lIns="0" tIns="0" rIns="0" bIns="0" rtlCol="0" anchor="t">
            <a:spAutoFit/>
          </a:bodyPr>
          <a:lstStyle/>
          <a:p>
            <a:pPr>
              <a:lnSpc>
                <a:spcPts val="5127"/>
              </a:lnSpc>
              <a:spcBef>
                <a:spcPct val="0"/>
              </a:spcBef>
            </a:pPr>
            <a:r>
              <a:rPr lang="en-US" sz="3662">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885825"/>
            <a:ext cx="7573238" cy="856558"/>
          </a:xfrm>
          <a:prstGeom prst="rect">
            <a:avLst/>
          </a:prstGeom>
        </p:spPr>
        <p:txBody>
          <a:bodyPr lIns="0" tIns="0" rIns="0" bIns="0" rtlCol="0" anchor="t">
            <a:spAutoFit/>
          </a:bodyPr>
          <a:lstStyle/>
          <a:p>
            <a:pPr>
              <a:lnSpc>
                <a:spcPts val="6594"/>
              </a:lnSpc>
              <a:spcBef>
                <a:spcPct val="0"/>
              </a:spcBef>
            </a:pPr>
            <a:r>
              <a:rPr lang="en-US" sz="4710">
                <a:solidFill>
                  <a:srgbClr val="000000"/>
                </a:solidFill>
                <a:latin typeface="Telegraf Bold"/>
              </a:rPr>
              <a:t>Profil des participants</a:t>
            </a:r>
          </a:p>
        </p:txBody>
      </p:sp>
      <p:sp>
        <p:nvSpPr>
          <p:cNvPr id="3" name="TextBox 3"/>
          <p:cNvSpPr txBox="1"/>
          <p:nvPr/>
        </p:nvSpPr>
        <p:spPr>
          <a:xfrm>
            <a:off x="1028700" y="1617101"/>
            <a:ext cx="5777679" cy="649249"/>
          </a:xfrm>
          <a:prstGeom prst="rect">
            <a:avLst/>
          </a:prstGeom>
        </p:spPr>
        <p:txBody>
          <a:bodyPr lIns="0" tIns="0" rIns="0" bIns="0" rtlCol="0" anchor="t">
            <a:spAutoFit/>
          </a:bodyPr>
          <a:lstStyle/>
          <a:p>
            <a:pPr>
              <a:lnSpc>
                <a:spcPts val="5030"/>
              </a:lnSpc>
              <a:spcBef>
                <a:spcPct val="0"/>
              </a:spcBef>
            </a:pPr>
            <a:r>
              <a:rPr lang="en-US" sz="3593">
                <a:solidFill>
                  <a:srgbClr val="000000"/>
                </a:solidFill>
                <a:latin typeface="Telegraf"/>
              </a:rPr>
              <a:t>Taux de réponse</a:t>
            </a:r>
          </a:p>
        </p:txBody>
      </p:sp>
      <p:sp>
        <p:nvSpPr>
          <p:cNvPr id="4" name="TextBox 4"/>
          <p:cNvSpPr txBox="1"/>
          <p:nvPr/>
        </p:nvSpPr>
        <p:spPr>
          <a:xfrm>
            <a:off x="1028700" y="2487704"/>
            <a:ext cx="16230600" cy="853378"/>
          </a:xfrm>
          <a:prstGeom prst="rect">
            <a:avLst/>
          </a:prstGeom>
        </p:spPr>
        <p:txBody>
          <a:bodyPr lIns="0" tIns="0" rIns="0" bIns="0" rtlCol="0" anchor="t">
            <a:spAutoFit/>
          </a:bodyPr>
          <a:lstStyle/>
          <a:p>
            <a:pPr>
              <a:lnSpc>
                <a:spcPts val="3363"/>
              </a:lnSpc>
              <a:spcBef>
                <a:spcPct val="0"/>
              </a:spcBef>
            </a:pPr>
            <a:r>
              <a:rPr lang="en-US" sz="2402">
                <a:solidFill>
                  <a:srgbClr val="000000"/>
                </a:solidFill>
                <a:latin typeface="Telegraf"/>
              </a:rPr>
              <a:t>Lorem ipsum dolor sit amet, consectetur adipiscing elit. Morbi egestas pretium enim, eget auctor sapien consectetur vel. Orci varius natoque penatibus et magnis dis parturient montes, nascetur ridiculus mus. </a:t>
            </a:r>
          </a:p>
        </p:txBody>
      </p:sp>
      <p:grpSp>
        <p:nvGrpSpPr>
          <p:cNvPr id="5" name="Group 5"/>
          <p:cNvGrpSpPr/>
          <p:nvPr/>
        </p:nvGrpSpPr>
        <p:grpSpPr>
          <a:xfrm>
            <a:off x="3348345" y="5592322"/>
            <a:ext cx="3912704" cy="1956352"/>
            <a:chOff x="0" y="0"/>
            <a:chExt cx="5216939" cy="2608469"/>
          </a:xfrm>
        </p:grpSpPr>
        <p:sp>
          <p:nvSpPr>
            <p:cNvPr id="6" name="TextBox 6"/>
            <p:cNvSpPr txBox="1"/>
            <p:nvPr/>
          </p:nvSpPr>
          <p:spPr>
            <a:xfrm>
              <a:off x="1832985" y="1673609"/>
              <a:ext cx="1550968" cy="934860"/>
            </a:xfrm>
            <a:prstGeom prst="rect">
              <a:avLst/>
            </a:prstGeom>
          </p:spPr>
          <p:txBody>
            <a:bodyPr lIns="0" tIns="0" rIns="0" bIns="0" rtlCol="0" anchor="t">
              <a:spAutoFit/>
            </a:bodyPr>
            <a:lstStyle/>
            <a:p>
              <a:pPr algn="ctr">
                <a:lnSpc>
                  <a:spcPts val="5599"/>
                </a:lnSpc>
              </a:pPr>
              <a:r>
                <a:rPr lang="en-US" sz="3999">
                  <a:solidFill>
                    <a:srgbClr val="000000"/>
                  </a:solidFill>
                  <a:latin typeface="Telegraf"/>
                </a:rPr>
                <a:t>54 %</a:t>
              </a:r>
            </a:p>
          </p:txBody>
        </p:sp>
        <p:grpSp>
          <p:nvGrpSpPr>
            <p:cNvPr id="7" name="Group 7"/>
            <p:cNvGrpSpPr>
              <a:grpSpLocks noChangeAspect="1"/>
            </p:cNvGrpSpPr>
            <p:nvPr/>
          </p:nvGrpSpPr>
          <p:grpSpPr>
            <a:xfrm>
              <a:off x="0" y="0"/>
              <a:ext cx="5216939" cy="2608469"/>
              <a:chOff x="0" y="0"/>
              <a:chExt cx="2540000" cy="1270000"/>
            </a:xfrm>
          </p:grpSpPr>
          <p:sp>
            <p:nvSpPr>
              <p:cNvPr id="8" name="Freeform 8"/>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D5DADA"/>
              </a:solidFill>
            </p:spPr>
          </p:sp>
          <p:sp>
            <p:nvSpPr>
              <p:cNvPr id="9" name="Freeform 9"/>
              <p:cNvSpPr/>
              <p:nvPr/>
            </p:nvSpPr>
            <p:spPr>
              <a:xfrm>
                <a:off x="0" y="-35678"/>
                <a:ext cx="1429173" cy="1305678"/>
              </a:xfrm>
              <a:custGeom>
                <a:avLst/>
                <a:gdLst/>
                <a:ahLst/>
                <a:cxnLst/>
                <a:rect l="l" t="t" r="r" b="b"/>
                <a:pathLst>
                  <a:path w="1429173" h="1305678">
                    <a:moveTo>
                      <a:pt x="0" y="1305678"/>
                    </a:moveTo>
                    <a:cubicBezTo>
                      <a:pt x="0" y="941113"/>
                      <a:pt x="156670" y="594128"/>
                      <a:pt x="430134" y="353037"/>
                    </a:cubicBezTo>
                    <a:cubicBezTo>
                      <a:pt x="703598" y="111946"/>
                      <a:pt x="1067483" y="0"/>
                      <a:pt x="1429173" y="45692"/>
                    </a:cubicBezTo>
                    <a:lnTo>
                      <a:pt x="1365504" y="549687"/>
                    </a:lnTo>
                    <a:cubicBezTo>
                      <a:pt x="1148490" y="522271"/>
                      <a:pt x="930159" y="589439"/>
                      <a:pt x="766080" y="734093"/>
                    </a:cubicBezTo>
                    <a:cubicBezTo>
                      <a:pt x="602002" y="878748"/>
                      <a:pt x="508000" y="1086939"/>
                      <a:pt x="508000" y="1305678"/>
                    </a:cubicBezTo>
                    <a:close/>
                  </a:path>
                </a:pathLst>
              </a:custGeom>
              <a:solidFill>
                <a:srgbClr val="329A87"/>
              </a:solidFill>
            </p:spPr>
          </p:sp>
        </p:grpSp>
      </p:grpSp>
      <p:grpSp>
        <p:nvGrpSpPr>
          <p:cNvPr id="10" name="Group 10"/>
          <p:cNvGrpSpPr/>
          <p:nvPr/>
        </p:nvGrpSpPr>
        <p:grpSpPr>
          <a:xfrm>
            <a:off x="9918205" y="5592322"/>
            <a:ext cx="3912704" cy="1956352"/>
            <a:chOff x="0" y="0"/>
            <a:chExt cx="5216939" cy="2608469"/>
          </a:xfrm>
        </p:grpSpPr>
        <p:sp>
          <p:nvSpPr>
            <p:cNvPr id="11" name="TextBox 11"/>
            <p:cNvSpPr txBox="1"/>
            <p:nvPr/>
          </p:nvSpPr>
          <p:spPr>
            <a:xfrm>
              <a:off x="1858364" y="1673609"/>
              <a:ext cx="1500210" cy="934860"/>
            </a:xfrm>
            <a:prstGeom prst="rect">
              <a:avLst/>
            </a:prstGeom>
          </p:spPr>
          <p:txBody>
            <a:bodyPr lIns="0" tIns="0" rIns="0" bIns="0" rtlCol="0" anchor="t">
              <a:spAutoFit/>
            </a:bodyPr>
            <a:lstStyle/>
            <a:p>
              <a:pPr algn="ctr">
                <a:lnSpc>
                  <a:spcPts val="5599"/>
                </a:lnSpc>
              </a:pPr>
              <a:r>
                <a:rPr lang="en-US" sz="3999">
                  <a:solidFill>
                    <a:srgbClr val="000000"/>
                  </a:solidFill>
                  <a:latin typeface="Telegraf"/>
                </a:rPr>
                <a:t>73 %</a:t>
              </a:r>
            </a:p>
          </p:txBody>
        </p:sp>
        <p:grpSp>
          <p:nvGrpSpPr>
            <p:cNvPr id="12" name="Group 12"/>
            <p:cNvGrpSpPr>
              <a:grpSpLocks noChangeAspect="1"/>
            </p:cNvGrpSpPr>
            <p:nvPr/>
          </p:nvGrpSpPr>
          <p:grpSpPr>
            <a:xfrm>
              <a:off x="0" y="0"/>
              <a:ext cx="5216939" cy="2608469"/>
              <a:chOff x="0" y="0"/>
              <a:chExt cx="2540000" cy="1270000"/>
            </a:xfrm>
          </p:grpSpPr>
          <p:sp>
            <p:nvSpPr>
              <p:cNvPr id="13" name="Freeform 13"/>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D5DADA"/>
              </a:solidFill>
            </p:spPr>
          </p:sp>
          <p:sp>
            <p:nvSpPr>
              <p:cNvPr id="14" name="Freeform 14"/>
              <p:cNvSpPr/>
              <p:nvPr/>
            </p:nvSpPr>
            <p:spPr>
              <a:xfrm>
                <a:off x="0" y="-92901"/>
                <a:ext cx="2109866" cy="1362901"/>
              </a:xfrm>
              <a:custGeom>
                <a:avLst/>
                <a:gdLst/>
                <a:ahLst/>
                <a:cxnLst/>
                <a:rect l="l" t="t" r="r" b="b"/>
                <a:pathLst>
                  <a:path w="2109866" h="1362901">
                    <a:moveTo>
                      <a:pt x="0" y="1362901"/>
                    </a:moveTo>
                    <a:cubicBezTo>
                      <a:pt x="0" y="863723"/>
                      <a:pt x="292424" y="410838"/>
                      <a:pt x="747377" y="205419"/>
                    </a:cubicBezTo>
                    <a:cubicBezTo>
                      <a:pt x="1202329" y="0"/>
                      <a:pt x="1735427" y="80148"/>
                      <a:pt x="2109866" y="410260"/>
                    </a:cubicBezTo>
                    <a:lnTo>
                      <a:pt x="1773920" y="791316"/>
                    </a:lnTo>
                    <a:cubicBezTo>
                      <a:pt x="1549256" y="593249"/>
                      <a:pt x="1229398" y="545160"/>
                      <a:pt x="956426" y="668412"/>
                    </a:cubicBezTo>
                    <a:cubicBezTo>
                      <a:pt x="683455" y="791663"/>
                      <a:pt x="508000" y="1063394"/>
                      <a:pt x="508000" y="1362901"/>
                    </a:cubicBezTo>
                    <a:close/>
                  </a:path>
                </a:pathLst>
              </a:custGeom>
              <a:solidFill>
                <a:srgbClr val="329A87"/>
              </a:solidFill>
            </p:spPr>
          </p:sp>
        </p:grpSp>
      </p:grpSp>
      <p:sp>
        <p:nvSpPr>
          <p:cNvPr id="15" name="TextBox 15"/>
          <p:cNvSpPr txBox="1"/>
          <p:nvPr/>
        </p:nvSpPr>
        <p:spPr>
          <a:xfrm>
            <a:off x="2356307" y="7837610"/>
            <a:ext cx="5946024" cy="457564"/>
          </a:xfrm>
          <a:prstGeom prst="rect">
            <a:avLst/>
          </a:prstGeom>
        </p:spPr>
        <p:txBody>
          <a:bodyPr lIns="0" tIns="0" rIns="0" bIns="0" rtlCol="0" anchor="t">
            <a:spAutoFit/>
          </a:bodyPr>
          <a:lstStyle/>
          <a:p>
            <a:pPr algn="ctr">
              <a:lnSpc>
                <a:spcPts val="3577"/>
              </a:lnSpc>
              <a:spcBef>
                <a:spcPct val="0"/>
              </a:spcBef>
            </a:pPr>
            <a:r>
              <a:rPr lang="en-US" sz="2555">
                <a:solidFill>
                  <a:srgbClr val="000000"/>
                </a:solidFill>
                <a:latin typeface="Telegraf"/>
              </a:rPr>
              <a:t>Premier envoi du sondage</a:t>
            </a:r>
          </a:p>
        </p:txBody>
      </p:sp>
      <p:sp>
        <p:nvSpPr>
          <p:cNvPr id="16" name="TextBox 16"/>
          <p:cNvSpPr txBox="1"/>
          <p:nvPr/>
        </p:nvSpPr>
        <p:spPr>
          <a:xfrm>
            <a:off x="8901545" y="7837610"/>
            <a:ext cx="5946024" cy="457564"/>
          </a:xfrm>
          <a:prstGeom prst="rect">
            <a:avLst/>
          </a:prstGeom>
        </p:spPr>
        <p:txBody>
          <a:bodyPr lIns="0" tIns="0" rIns="0" bIns="0" rtlCol="0" anchor="t">
            <a:spAutoFit/>
          </a:bodyPr>
          <a:lstStyle/>
          <a:p>
            <a:pPr algn="ctr">
              <a:lnSpc>
                <a:spcPts val="3577"/>
              </a:lnSpc>
              <a:spcBef>
                <a:spcPct val="0"/>
              </a:spcBef>
            </a:pPr>
            <a:r>
              <a:rPr lang="en-US" sz="2555">
                <a:solidFill>
                  <a:srgbClr val="000000"/>
                </a:solidFill>
                <a:latin typeface="Telegraf"/>
              </a:rPr>
              <a:t>Second envoi du sondage</a:t>
            </a:r>
          </a:p>
        </p:txBody>
      </p:sp>
      <p:grpSp>
        <p:nvGrpSpPr>
          <p:cNvPr id="17" name="Group 17"/>
          <p:cNvGrpSpPr/>
          <p:nvPr/>
        </p:nvGrpSpPr>
        <p:grpSpPr>
          <a:xfrm rot="1471508">
            <a:off x="7442248" y="-3517885"/>
            <a:ext cx="2160993" cy="11665743"/>
            <a:chOff x="0" y="0"/>
            <a:chExt cx="597206" cy="3223913"/>
          </a:xfrm>
        </p:grpSpPr>
        <p:sp>
          <p:nvSpPr>
            <p:cNvPr id="18" name="Freeform 18"/>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19" name="TextBox 19"/>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20" name="Group 20"/>
          <p:cNvGrpSpPr/>
          <p:nvPr/>
        </p:nvGrpSpPr>
        <p:grpSpPr>
          <a:xfrm rot="1471508">
            <a:off x="7842796" y="1744300"/>
            <a:ext cx="2160993" cy="11212989"/>
            <a:chOff x="0" y="0"/>
            <a:chExt cx="597206" cy="3098792"/>
          </a:xfrm>
        </p:grpSpPr>
        <p:sp>
          <p:nvSpPr>
            <p:cNvPr id="21" name="Freeform 21"/>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22" name="TextBox 22"/>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sp>
        <p:nvSpPr>
          <p:cNvPr id="25" name="TextBox 27">
            <a:extLst>
              <a:ext uri="{FF2B5EF4-FFF2-40B4-BE49-F238E27FC236}">
                <a16:creationId xmlns:a16="http://schemas.microsoft.com/office/drawing/2014/main" id="{792CA5C7-B885-077A-FBAC-921CFA16C603}"/>
              </a:ext>
            </a:extLst>
          </p:cNvPr>
          <p:cNvSpPr txBox="1"/>
          <p:nvPr/>
        </p:nvSpPr>
        <p:spPr>
          <a:xfrm>
            <a:off x="685800" y="9323355"/>
            <a:ext cx="742958" cy="617108"/>
          </a:xfrm>
          <a:prstGeom prst="rect">
            <a:avLst/>
          </a:prstGeom>
        </p:spPr>
        <p:txBody>
          <a:bodyPr lIns="0" tIns="0" rIns="0" bIns="0" rtlCol="0" anchor="t">
            <a:spAutoFit/>
          </a:bodyPr>
          <a:lstStyle/>
          <a:p>
            <a:pPr>
              <a:lnSpc>
                <a:spcPts val="5127"/>
              </a:lnSpc>
              <a:spcBef>
                <a:spcPct val="0"/>
              </a:spcBef>
            </a:pPr>
            <a:r>
              <a:rPr lang="en-US" sz="3662" dirty="0">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grpSp>
        <p:nvGrpSpPr>
          <p:cNvPr id="8" name="Group 8"/>
          <p:cNvGrpSpPr>
            <a:grpSpLocks noChangeAspect="1"/>
          </p:cNvGrpSpPr>
          <p:nvPr/>
        </p:nvGrpSpPr>
        <p:grpSpPr>
          <a:xfrm>
            <a:off x="11015140" y="5027944"/>
            <a:ext cx="10518155" cy="1051811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471" r="-25471"/>
              </a:stretch>
            </a:blipFill>
          </p:spPr>
        </p:sp>
      </p:grpSp>
      <p:grpSp>
        <p:nvGrpSpPr>
          <p:cNvPr id="10" name="Group 10"/>
          <p:cNvGrpSpPr/>
          <p:nvPr/>
        </p:nvGrpSpPr>
        <p:grpSpPr>
          <a:xfrm>
            <a:off x="11800842" y="5813625"/>
            <a:ext cx="8946750" cy="89467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2" name="TextBox 12"/>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3" name="Group 13"/>
          <p:cNvGrpSpPr>
            <a:grpSpLocks noChangeAspect="1"/>
          </p:cNvGrpSpPr>
          <p:nvPr/>
        </p:nvGrpSpPr>
        <p:grpSpPr>
          <a:xfrm>
            <a:off x="-4524129" y="-3792316"/>
            <a:ext cx="10518155" cy="10518113"/>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471" r="-25471"/>
              </a:stretch>
            </a:blipFill>
          </p:spPr>
        </p:sp>
      </p:grpSp>
      <p:grpSp>
        <p:nvGrpSpPr>
          <p:cNvPr id="15" name="Group 15"/>
          <p:cNvGrpSpPr/>
          <p:nvPr/>
        </p:nvGrpSpPr>
        <p:grpSpPr>
          <a:xfrm>
            <a:off x="-3738427" y="-3006635"/>
            <a:ext cx="8946750" cy="89467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7" name="TextBox 17"/>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8" name="Group 18"/>
          <p:cNvGrpSpPr/>
          <p:nvPr/>
        </p:nvGrpSpPr>
        <p:grpSpPr>
          <a:xfrm>
            <a:off x="4872773" y="3729254"/>
            <a:ext cx="9283384" cy="1734271"/>
            <a:chOff x="0" y="0"/>
            <a:chExt cx="1419439" cy="265172"/>
          </a:xfrm>
        </p:grpSpPr>
        <p:sp>
          <p:nvSpPr>
            <p:cNvPr id="19" name="Freeform 19"/>
            <p:cNvSpPr/>
            <p:nvPr/>
          </p:nvSpPr>
          <p:spPr>
            <a:xfrm>
              <a:off x="0" y="0"/>
              <a:ext cx="1419439" cy="265172"/>
            </a:xfrm>
            <a:custGeom>
              <a:avLst/>
              <a:gdLst/>
              <a:ahLst/>
              <a:cxnLst/>
              <a:rect l="l" t="t" r="r" b="b"/>
              <a:pathLst>
                <a:path w="1419439" h="265172">
                  <a:moveTo>
                    <a:pt x="14177" y="0"/>
                  </a:moveTo>
                  <a:lnTo>
                    <a:pt x="1405262" y="0"/>
                  </a:lnTo>
                  <a:cubicBezTo>
                    <a:pt x="1409022" y="0"/>
                    <a:pt x="1412628" y="1494"/>
                    <a:pt x="1415287" y="4152"/>
                  </a:cubicBezTo>
                  <a:cubicBezTo>
                    <a:pt x="1417946" y="6811"/>
                    <a:pt x="1419439" y="10417"/>
                    <a:pt x="1419439" y="14177"/>
                  </a:cubicBezTo>
                  <a:lnTo>
                    <a:pt x="1419439" y="250995"/>
                  </a:lnTo>
                  <a:cubicBezTo>
                    <a:pt x="1419439" y="254755"/>
                    <a:pt x="1417946" y="258361"/>
                    <a:pt x="1415287" y="261019"/>
                  </a:cubicBezTo>
                  <a:cubicBezTo>
                    <a:pt x="1412628" y="263678"/>
                    <a:pt x="1409022" y="265172"/>
                    <a:pt x="1405262" y="265172"/>
                  </a:cubicBezTo>
                  <a:lnTo>
                    <a:pt x="14177" y="265172"/>
                  </a:lnTo>
                  <a:cubicBezTo>
                    <a:pt x="10417" y="265172"/>
                    <a:pt x="6811" y="263678"/>
                    <a:pt x="4152" y="261019"/>
                  </a:cubicBezTo>
                  <a:cubicBezTo>
                    <a:pt x="1494" y="258361"/>
                    <a:pt x="0" y="254755"/>
                    <a:pt x="0" y="250995"/>
                  </a:cubicBezTo>
                  <a:lnTo>
                    <a:pt x="0" y="14177"/>
                  </a:lnTo>
                  <a:cubicBezTo>
                    <a:pt x="0" y="10417"/>
                    <a:pt x="1494" y="6811"/>
                    <a:pt x="4152" y="4152"/>
                  </a:cubicBezTo>
                  <a:cubicBezTo>
                    <a:pt x="6811" y="1494"/>
                    <a:pt x="10417" y="0"/>
                    <a:pt x="14177" y="0"/>
                  </a:cubicBezTo>
                  <a:close/>
                </a:path>
              </a:pathLst>
            </a:custGeom>
            <a:solidFill>
              <a:srgbClr val="FAFAFA"/>
            </a:solidFill>
            <a:ln w="28575" cap="sq">
              <a:solidFill>
                <a:srgbClr val="329A87"/>
              </a:solidFill>
              <a:prstDash val="solid"/>
              <a:miter/>
            </a:ln>
          </p:spPr>
        </p:sp>
        <p:sp>
          <p:nvSpPr>
            <p:cNvPr id="20" name="TextBox 20"/>
            <p:cNvSpPr txBox="1"/>
            <p:nvPr/>
          </p:nvSpPr>
          <p:spPr>
            <a:xfrm>
              <a:off x="0" y="-28575"/>
              <a:ext cx="1419439" cy="293747"/>
            </a:xfrm>
            <a:prstGeom prst="rect">
              <a:avLst/>
            </a:prstGeom>
          </p:spPr>
          <p:txBody>
            <a:bodyPr lIns="50800" tIns="50800" rIns="50800" bIns="50800" rtlCol="0" anchor="ctr"/>
            <a:lstStyle/>
            <a:p>
              <a:pPr algn="ctr">
                <a:lnSpc>
                  <a:spcPts val="1960"/>
                </a:lnSpc>
              </a:pPr>
              <a:endParaRPr/>
            </a:p>
          </p:txBody>
        </p:sp>
      </p:grpSp>
      <p:sp>
        <p:nvSpPr>
          <p:cNvPr id="21" name="TextBox 21"/>
          <p:cNvSpPr txBox="1"/>
          <p:nvPr/>
        </p:nvSpPr>
        <p:spPr>
          <a:xfrm>
            <a:off x="5994026" y="3760202"/>
            <a:ext cx="8162131" cy="1003043"/>
          </a:xfrm>
          <a:prstGeom prst="rect">
            <a:avLst/>
          </a:prstGeom>
        </p:spPr>
        <p:txBody>
          <a:bodyPr lIns="0" tIns="0" rIns="0" bIns="0" rtlCol="0" anchor="t">
            <a:spAutoFit/>
          </a:bodyPr>
          <a:lstStyle/>
          <a:p>
            <a:pPr>
              <a:lnSpc>
                <a:spcPts val="7782"/>
              </a:lnSpc>
              <a:spcBef>
                <a:spcPct val="0"/>
              </a:spcBef>
            </a:pPr>
            <a:r>
              <a:rPr lang="en-US" sz="5558">
                <a:solidFill>
                  <a:srgbClr val="329A87"/>
                </a:solidFill>
                <a:latin typeface="Telegraf Bold"/>
              </a:rPr>
              <a:t>Résultats globaux</a:t>
            </a:r>
          </a:p>
        </p:txBody>
      </p:sp>
      <p:sp>
        <p:nvSpPr>
          <p:cNvPr id="22" name="TextBox 22"/>
          <p:cNvSpPr txBox="1"/>
          <p:nvPr/>
        </p:nvSpPr>
        <p:spPr>
          <a:xfrm>
            <a:off x="5994026" y="4489057"/>
            <a:ext cx="8162131" cy="782525"/>
          </a:xfrm>
          <a:prstGeom prst="rect">
            <a:avLst/>
          </a:prstGeom>
        </p:spPr>
        <p:txBody>
          <a:bodyPr lIns="0" tIns="0" rIns="0" bIns="0" rtlCol="0" anchor="t">
            <a:spAutoFit/>
          </a:bodyPr>
          <a:lstStyle/>
          <a:p>
            <a:pPr>
              <a:lnSpc>
                <a:spcPts val="6056"/>
              </a:lnSpc>
              <a:spcBef>
                <a:spcPct val="0"/>
              </a:spcBef>
            </a:pPr>
            <a:r>
              <a:rPr lang="en-US" sz="4326">
                <a:solidFill>
                  <a:srgbClr val="000000"/>
                </a:solidFill>
                <a:latin typeface="Telegraf"/>
              </a:rPr>
              <a:t>Tendances et observations</a:t>
            </a:r>
          </a:p>
        </p:txBody>
      </p:sp>
      <p:sp>
        <p:nvSpPr>
          <p:cNvPr id="23" name="Freeform 23"/>
          <p:cNvSpPr/>
          <p:nvPr/>
        </p:nvSpPr>
        <p:spPr>
          <a:xfrm>
            <a:off x="4067426" y="3633090"/>
            <a:ext cx="1926599" cy="1926599"/>
          </a:xfrm>
          <a:custGeom>
            <a:avLst/>
            <a:gdLst/>
            <a:ahLst/>
            <a:cxnLst/>
            <a:rect l="l" t="t" r="r" b="b"/>
            <a:pathLst>
              <a:path w="1926599" h="1926599">
                <a:moveTo>
                  <a:pt x="0" y="0"/>
                </a:moveTo>
                <a:lnTo>
                  <a:pt x="1926600" y="0"/>
                </a:lnTo>
                <a:lnTo>
                  <a:pt x="1926600" y="1926599"/>
                </a:lnTo>
                <a:lnTo>
                  <a:pt x="0" y="1926599"/>
                </a:lnTo>
                <a:lnTo>
                  <a:pt x="0" y="0"/>
                </a:lnTo>
                <a:close/>
              </a:path>
            </a:pathLst>
          </a:custGeom>
          <a:blipFill>
            <a:blip r:embed="rId4">
              <a:alphaModFix amt="46000"/>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4252211" y="3817875"/>
            <a:ext cx="1557029" cy="155702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a:ln cap="sq">
              <a:noFill/>
              <a:prstDash val="solid"/>
              <a:miter/>
            </a:ln>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7" name="TextBox 27"/>
          <p:cNvSpPr txBox="1"/>
          <p:nvPr/>
        </p:nvSpPr>
        <p:spPr>
          <a:xfrm>
            <a:off x="4357484" y="3784937"/>
            <a:ext cx="1346483" cy="1394306"/>
          </a:xfrm>
          <a:prstGeom prst="rect">
            <a:avLst/>
          </a:prstGeom>
        </p:spPr>
        <p:txBody>
          <a:bodyPr lIns="0" tIns="0" rIns="0" bIns="0" rtlCol="0" anchor="t">
            <a:spAutoFit/>
          </a:bodyPr>
          <a:lstStyle/>
          <a:p>
            <a:pPr algn="ctr">
              <a:lnSpc>
                <a:spcPts val="10785"/>
              </a:lnSpc>
              <a:spcBef>
                <a:spcPct val="0"/>
              </a:spcBef>
            </a:pPr>
            <a:r>
              <a:rPr lang="en-US" sz="7703">
                <a:solidFill>
                  <a:srgbClr val="FFFFFF"/>
                </a:solidFill>
                <a:latin typeface="Telegraf Bold"/>
              </a:rPr>
              <a:t>3</a:t>
            </a:r>
          </a:p>
        </p:txBody>
      </p:sp>
      <p:sp>
        <p:nvSpPr>
          <p:cNvPr id="30" name="TextBox 27">
            <a:extLst>
              <a:ext uri="{FF2B5EF4-FFF2-40B4-BE49-F238E27FC236}">
                <a16:creationId xmlns:a16="http://schemas.microsoft.com/office/drawing/2014/main" id="{EA3CC427-4EAE-8A17-DC93-17503EE38C51}"/>
              </a:ext>
            </a:extLst>
          </p:cNvPr>
          <p:cNvSpPr txBox="1"/>
          <p:nvPr/>
        </p:nvSpPr>
        <p:spPr>
          <a:xfrm>
            <a:off x="676271" y="9323355"/>
            <a:ext cx="742958" cy="617108"/>
          </a:xfrm>
          <a:prstGeom prst="rect">
            <a:avLst/>
          </a:prstGeom>
        </p:spPr>
        <p:txBody>
          <a:bodyPr lIns="0" tIns="0" rIns="0" bIns="0" rtlCol="0" anchor="t">
            <a:spAutoFit/>
          </a:bodyPr>
          <a:lstStyle/>
          <a:p>
            <a:pPr>
              <a:lnSpc>
                <a:spcPts val="5127"/>
              </a:lnSpc>
              <a:spcBef>
                <a:spcPct val="0"/>
              </a:spcBef>
            </a:pPr>
            <a:r>
              <a:rPr lang="en-US" sz="3662" dirty="0">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sp>
        <p:nvSpPr>
          <p:cNvPr id="8" name="TextBox 8"/>
          <p:cNvSpPr txBox="1"/>
          <p:nvPr/>
        </p:nvSpPr>
        <p:spPr>
          <a:xfrm>
            <a:off x="1028700" y="885825"/>
            <a:ext cx="7573238" cy="856558"/>
          </a:xfrm>
          <a:prstGeom prst="rect">
            <a:avLst/>
          </a:prstGeom>
        </p:spPr>
        <p:txBody>
          <a:bodyPr lIns="0" tIns="0" rIns="0" bIns="0" rtlCol="0" anchor="t">
            <a:spAutoFit/>
          </a:bodyPr>
          <a:lstStyle/>
          <a:p>
            <a:pPr>
              <a:lnSpc>
                <a:spcPts val="6594"/>
              </a:lnSpc>
              <a:spcBef>
                <a:spcPct val="0"/>
              </a:spcBef>
            </a:pPr>
            <a:r>
              <a:rPr lang="en-US" sz="4710">
                <a:solidFill>
                  <a:srgbClr val="000000"/>
                </a:solidFill>
                <a:latin typeface="Telegraf Bold"/>
              </a:rPr>
              <a:t>Résultats globaux</a:t>
            </a:r>
          </a:p>
        </p:txBody>
      </p:sp>
      <p:sp>
        <p:nvSpPr>
          <p:cNvPr id="9" name="TextBox 9"/>
          <p:cNvSpPr txBox="1"/>
          <p:nvPr/>
        </p:nvSpPr>
        <p:spPr>
          <a:xfrm>
            <a:off x="1028700" y="1617101"/>
            <a:ext cx="7573238" cy="649249"/>
          </a:xfrm>
          <a:prstGeom prst="rect">
            <a:avLst/>
          </a:prstGeom>
        </p:spPr>
        <p:txBody>
          <a:bodyPr lIns="0" tIns="0" rIns="0" bIns="0" rtlCol="0" anchor="t">
            <a:spAutoFit/>
          </a:bodyPr>
          <a:lstStyle/>
          <a:p>
            <a:pPr>
              <a:lnSpc>
                <a:spcPts val="5030"/>
              </a:lnSpc>
              <a:spcBef>
                <a:spcPct val="0"/>
              </a:spcBef>
            </a:pPr>
            <a:r>
              <a:rPr lang="en-US" sz="3593">
                <a:solidFill>
                  <a:srgbClr val="000000"/>
                </a:solidFill>
                <a:latin typeface="Telegraf"/>
              </a:rPr>
              <a:t>Tendances et observations</a:t>
            </a:r>
          </a:p>
        </p:txBody>
      </p:sp>
      <p:sp>
        <p:nvSpPr>
          <p:cNvPr id="10" name="TextBox 10"/>
          <p:cNvSpPr txBox="1"/>
          <p:nvPr/>
        </p:nvSpPr>
        <p:spPr>
          <a:xfrm>
            <a:off x="1028700" y="2487704"/>
            <a:ext cx="16230600" cy="853378"/>
          </a:xfrm>
          <a:prstGeom prst="rect">
            <a:avLst/>
          </a:prstGeom>
        </p:spPr>
        <p:txBody>
          <a:bodyPr lIns="0" tIns="0" rIns="0" bIns="0" rtlCol="0" anchor="t">
            <a:spAutoFit/>
          </a:bodyPr>
          <a:lstStyle/>
          <a:p>
            <a:pPr>
              <a:lnSpc>
                <a:spcPts val="3363"/>
              </a:lnSpc>
              <a:spcBef>
                <a:spcPct val="0"/>
              </a:spcBef>
            </a:pPr>
            <a:r>
              <a:rPr lang="en-US" sz="2402">
                <a:solidFill>
                  <a:srgbClr val="000000"/>
                </a:solidFill>
                <a:latin typeface="Telegraf"/>
              </a:rPr>
              <a:t>Lorem ipsum dolor sit amet, consectetur adipiscing elit. Morbi egestas pretium enim, eget auctor sapien consectetur vel. Orci varius natoque penatibus et magnis dis parturient.</a:t>
            </a:r>
          </a:p>
        </p:txBody>
      </p:sp>
      <p:grpSp>
        <p:nvGrpSpPr>
          <p:cNvPr id="11" name="Group 11"/>
          <p:cNvGrpSpPr/>
          <p:nvPr/>
        </p:nvGrpSpPr>
        <p:grpSpPr>
          <a:xfrm>
            <a:off x="1028700" y="5313617"/>
            <a:ext cx="16230600" cy="3860687"/>
            <a:chOff x="0" y="0"/>
            <a:chExt cx="21640800" cy="5147583"/>
          </a:xfrm>
        </p:grpSpPr>
        <p:sp>
          <p:nvSpPr>
            <p:cNvPr id="12" name="TextBox 12"/>
            <p:cNvSpPr txBox="1"/>
            <p:nvPr/>
          </p:nvSpPr>
          <p:spPr>
            <a:xfrm>
              <a:off x="1732227" y="4650996"/>
              <a:ext cx="576945" cy="496586"/>
            </a:xfrm>
            <a:prstGeom prst="rect">
              <a:avLst/>
            </a:prstGeom>
          </p:spPr>
          <p:txBody>
            <a:bodyPr lIns="0" tIns="0" rIns="0" bIns="0" rtlCol="0" anchor="t">
              <a:spAutoFit/>
            </a:bodyPr>
            <a:lstStyle/>
            <a:p>
              <a:pPr algn="ctr">
                <a:lnSpc>
                  <a:spcPts val="3009"/>
                </a:lnSpc>
              </a:pPr>
              <a:r>
                <a:rPr lang="en-US" sz="2149">
                  <a:solidFill>
                    <a:srgbClr val="000000"/>
                  </a:solidFill>
                  <a:latin typeface="Telegraf"/>
                </a:rPr>
                <a:t>Oui</a:t>
              </a:r>
            </a:p>
          </p:txBody>
        </p:sp>
        <p:sp>
          <p:nvSpPr>
            <p:cNvPr id="13" name="TextBox 13"/>
            <p:cNvSpPr txBox="1"/>
            <p:nvPr/>
          </p:nvSpPr>
          <p:spPr>
            <a:xfrm>
              <a:off x="5396171" y="4650996"/>
              <a:ext cx="2421819" cy="496586"/>
            </a:xfrm>
            <a:prstGeom prst="rect">
              <a:avLst/>
            </a:prstGeom>
          </p:spPr>
          <p:txBody>
            <a:bodyPr lIns="0" tIns="0" rIns="0" bIns="0" rtlCol="0" anchor="t">
              <a:spAutoFit/>
            </a:bodyPr>
            <a:lstStyle/>
            <a:p>
              <a:pPr algn="ctr">
                <a:lnSpc>
                  <a:spcPts val="3009"/>
                </a:lnSpc>
              </a:pPr>
              <a:r>
                <a:rPr lang="en-US" sz="2149">
                  <a:solidFill>
                    <a:srgbClr val="000000"/>
                  </a:solidFill>
                  <a:latin typeface="Telegraf"/>
                </a:rPr>
                <a:t>Probablement</a:t>
              </a:r>
            </a:p>
          </p:txBody>
        </p:sp>
        <p:sp>
          <p:nvSpPr>
            <p:cNvPr id="14" name="TextBox 14"/>
            <p:cNvSpPr txBox="1"/>
            <p:nvPr/>
          </p:nvSpPr>
          <p:spPr>
            <a:xfrm>
              <a:off x="10244028" y="4650996"/>
              <a:ext cx="1898868" cy="496586"/>
            </a:xfrm>
            <a:prstGeom prst="rect">
              <a:avLst/>
            </a:prstGeom>
          </p:spPr>
          <p:txBody>
            <a:bodyPr lIns="0" tIns="0" rIns="0" bIns="0" rtlCol="0" anchor="t">
              <a:spAutoFit/>
            </a:bodyPr>
            <a:lstStyle/>
            <a:p>
              <a:pPr algn="ctr">
                <a:lnSpc>
                  <a:spcPts val="3009"/>
                </a:lnSpc>
              </a:pPr>
              <a:r>
                <a:rPr lang="en-US" sz="2149">
                  <a:solidFill>
                    <a:srgbClr val="000000"/>
                  </a:solidFill>
                  <a:latin typeface="Telegraf"/>
                </a:rPr>
                <a:t>Ne sais pas</a:t>
              </a:r>
            </a:p>
          </p:txBody>
        </p:sp>
        <p:sp>
          <p:nvSpPr>
            <p:cNvPr id="15" name="TextBox 15"/>
            <p:cNvSpPr txBox="1"/>
            <p:nvPr/>
          </p:nvSpPr>
          <p:spPr>
            <a:xfrm>
              <a:off x="14222045" y="4650996"/>
              <a:ext cx="3115596" cy="496586"/>
            </a:xfrm>
            <a:prstGeom prst="rect">
              <a:avLst/>
            </a:prstGeom>
          </p:spPr>
          <p:txBody>
            <a:bodyPr lIns="0" tIns="0" rIns="0" bIns="0" rtlCol="0" anchor="t">
              <a:spAutoFit/>
            </a:bodyPr>
            <a:lstStyle/>
            <a:p>
              <a:pPr algn="ctr">
                <a:lnSpc>
                  <a:spcPts val="3009"/>
                </a:lnSpc>
              </a:pPr>
              <a:r>
                <a:rPr lang="en-US" sz="2149">
                  <a:solidFill>
                    <a:srgbClr val="000000"/>
                  </a:solidFill>
                  <a:latin typeface="Telegraf"/>
                </a:rPr>
                <a:t>Probablement pas</a:t>
              </a:r>
            </a:p>
          </p:txBody>
        </p:sp>
        <p:sp>
          <p:nvSpPr>
            <p:cNvPr id="16" name="TextBox 16"/>
            <p:cNvSpPr txBox="1"/>
            <p:nvPr/>
          </p:nvSpPr>
          <p:spPr>
            <a:xfrm>
              <a:off x="20022711" y="4650996"/>
              <a:ext cx="687028" cy="496586"/>
            </a:xfrm>
            <a:prstGeom prst="rect">
              <a:avLst/>
            </a:prstGeom>
          </p:spPr>
          <p:txBody>
            <a:bodyPr lIns="0" tIns="0" rIns="0" bIns="0" rtlCol="0" anchor="t">
              <a:spAutoFit/>
            </a:bodyPr>
            <a:lstStyle/>
            <a:p>
              <a:pPr algn="ctr">
                <a:lnSpc>
                  <a:spcPts val="3009"/>
                </a:lnSpc>
              </a:pPr>
              <a:r>
                <a:rPr lang="en-US" sz="2149">
                  <a:solidFill>
                    <a:srgbClr val="000000"/>
                  </a:solidFill>
                  <a:latin typeface="Telegraf"/>
                </a:rPr>
                <a:t>Non</a:t>
              </a:r>
            </a:p>
          </p:txBody>
        </p:sp>
        <p:grpSp>
          <p:nvGrpSpPr>
            <p:cNvPr id="17" name="Group 17"/>
            <p:cNvGrpSpPr>
              <a:grpSpLocks noChangeAspect="1"/>
            </p:cNvGrpSpPr>
            <p:nvPr/>
          </p:nvGrpSpPr>
          <p:grpSpPr>
            <a:xfrm>
              <a:off x="746124" y="214956"/>
              <a:ext cx="20894676" cy="4320736"/>
              <a:chOff x="0" y="0"/>
              <a:chExt cx="15836128" cy="3274697"/>
            </a:xfrm>
          </p:grpSpPr>
          <p:sp>
            <p:nvSpPr>
              <p:cNvPr id="18" name="Freeform 18"/>
              <p:cNvSpPr/>
              <p:nvPr/>
            </p:nvSpPr>
            <p:spPr>
              <a:xfrm>
                <a:off x="0" y="-6350"/>
                <a:ext cx="15836128" cy="12700"/>
              </a:xfrm>
              <a:custGeom>
                <a:avLst/>
                <a:gdLst/>
                <a:ahLst/>
                <a:cxnLst/>
                <a:rect l="l" t="t" r="r" b="b"/>
                <a:pathLst>
                  <a:path w="15836128" h="12700">
                    <a:moveTo>
                      <a:pt x="0" y="0"/>
                    </a:moveTo>
                    <a:lnTo>
                      <a:pt x="15836128" y="0"/>
                    </a:lnTo>
                    <a:lnTo>
                      <a:pt x="15836128" y="12700"/>
                    </a:lnTo>
                    <a:lnTo>
                      <a:pt x="0" y="12700"/>
                    </a:lnTo>
                    <a:close/>
                  </a:path>
                </a:pathLst>
              </a:custGeom>
              <a:solidFill>
                <a:srgbClr val="000000">
                  <a:alpha val="24706"/>
                </a:srgbClr>
              </a:solidFill>
            </p:spPr>
          </p:sp>
          <p:sp>
            <p:nvSpPr>
              <p:cNvPr id="19" name="Freeform 19"/>
              <p:cNvSpPr/>
              <p:nvPr/>
            </p:nvSpPr>
            <p:spPr>
              <a:xfrm>
                <a:off x="0" y="648589"/>
                <a:ext cx="15836128" cy="12700"/>
              </a:xfrm>
              <a:custGeom>
                <a:avLst/>
                <a:gdLst/>
                <a:ahLst/>
                <a:cxnLst/>
                <a:rect l="l" t="t" r="r" b="b"/>
                <a:pathLst>
                  <a:path w="15836128" h="12700">
                    <a:moveTo>
                      <a:pt x="0" y="0"/>
                    </a:moveTo>
                    <a:lnTo>
                      <a:pt x="15836128" y="0"/>
                    </a:lnTo>
                    <a:lnTo>
                      <a:pt x="15836128" y="12700"/>
                    </a:lnTo>
                    <a:lnTo>
                      <a:pt x="0" y="12700"/>
                    </a:lnTo>
                    <a:close/>
                  </a:path>
                </a:pathLst>
              </a:custGeom>
              <a:solidFill>
                <a:srgbClr val="000000">
                  <a:alpha val="24706"/>
                </a:srgbClr>
              </a:solidFill>
            </p:spPr>
          </p:sp>
          <p:sp>
            <p:nvSpPr>
              <p:cNvPr id="20" name="Freeform 20"/>
              <p:cNvSpPr/>
              <p:nvPr/>
            </p:nvSpPr>
            <p:spPr>
              <a:xfrm>
                <a:off x="0" y="1303529"/>
                <a:ext cx="15836128" cy="12700"/>
              </a:xfrm>
              <a:custGeom>
                <a:avLst/>
                <a:gdLst/>
                <a:ahLst/>
                <a:cxnLst/>
                <a:rect l="l" t="t" r="r" b="b"/>
                <a:pathLst>
                  <a:path w="15836128" h="12700">
                    <a:moveTo>
                      <a:pt x="0" y="0"/>
                    </a:moveTo>
                    <a:lnTo>
                      <a:pt x="15836128" y="0"/>
                    </a:lnTo>
                    <a:lnTo>
                      <a:pt x="15836128" y="12700"/>
                    </a:lnTo>
                    <a:lnTo>
                      <a:pt x="0" y="12700"/>
                    </a:lnTo>
                    <a:close/>
                  </a:path>
                </a:pathLst>
              </a:custGeom>
              <a:solidFill>
                <a:srgbClr val="000000">
                  <a:alpha val="24706"/>
                </a:srgbClr>
              </a:solidFill>
            </p:spPr>
          </p:sp>
          <p:sp>
            <p:nvSpPr>
              <p:cNvPr id="21" name="Freeform 21"/>
              <p:cNvSpPr/>
              <p:nvPr/>
            </p:nvSpPr>
            <p:spPr>
              <a:xfrm>
                <a:off x="0" y="1958468"/>
                <a:ext cx="15836128" cy="12700"/>
              </a:xfrm>
              <a:custGeom>
                <a:avLst/>
                <a:gdLst/>
                <a:ahLst/>
                <a:cxnLst/>
                <a:rect l="l" t="t" r="r" b="b"/>
                <a:pathLst>
                  <a:path w="15836128" h="12700">
                    <a:moveTo>
                      <a:pt x="0" y="0"/>
                    </a:moveTo>
                    <a:lnTo>
                      <a:pt x="15836128" y="0"/>
                    </a:lnTo>
                    <a:lnTo>
                      <a:pt x="15836128" y="12700"/>
                    </a:lnTo>
                    <a:lnTo>
                      <a:pt x="0" y="12700"/>
                    </a:lnTo>
                    <a:close/>
                  </a:path>
                </a:pathLst>
              </a:custGeom>
              <a:solidFill>
                <a:srgbClr val="000000">
                  <a:alpha val="24706"/>
                </a:srgbClr>
              </a:solidFill>
            </p:spPr>
          </p:sp>
          <p:sp>
            <p:nvSpPr>
              <p:cNvPr id="22" name="Freeform 22"/>
              <p:cNvSpPr/>
              <p:nvPr/>
            </p:nvSpPr>
            <p:spPr>
              <a:xfrm>
                <a:off x="0" y="2613408"/>
                <a:ext cx="15836128" cy="12700"/>
              </a:xfrm>
              <a:custGeom>
                <a:avLst/>
                <a:gdLst/>
                <a:ahLst/>
                <a:cxnLst/>
                <a:rect l="l" t="t" r="r" b="b"/>
                <a:pathLst>
                  <a:path w="15836128" h="12700">
                    <a:moveTo>
                      <a:pt x="0" y="0"/>
                    </a:moveTo>
                    <a:lnTo>
                      <a:pt x="15836128" y="0"/>
                    </a:lnTo>
                    <a:lnTo>
                      <a:pt x="15836128" y="12700"/>
                    </a:lnTo>
                    <a:lnTo>
                      <a:pt x="0" y="12700"/>
                    </a:lnTo>
                    <a:close/>
                  </a:path>
                </a:pathLst>
              </a:custGeom>
              <a:solidFill>
                <a:srgbClr val="000000">
                  <a:alpha val="24706"/>
                </a:srgbClr>
              </a:solidFill>
            </p:spPr>
          </p:sp>
          <p:sp>
            <p:nvSpPr>
              <p:cNvPr id="23" name="Freeform 23"/>
              <p:cNvSpPr/>
              <p:nvPr/>
            </p:nvSpPr>
            <p:spPr>
              <a:xfrm>
                <a:off x="0" y="3268347"/>
                <a:ext cx="15836128" cy="12700"/>
              </a:xfrm>
              <a:custGeom>
                <a:avLst/>
                <a:gdLst/>
                <a:ahLst/>
                <a:cxnLst/>
                <a:rect l="l" t="t" r="r" b="b"/>
                <a:pathLst>
                  <a:path w="15836128" h="12700">
                    <a:moveTo>
                      <a:pt x="0" y="0"/>
                    </a:moveTo>
                    <a:lnTo>
                      <a:pt x="15836128" y="0"/>
                    </a:lnTo>
                    <a:lnTo>
                      <a:pt x="15836128" y="12700"/>
                    </a:lnTo>
                    <a:lnTo>
                      <a:pt x="0" y="12700"/>
                    </a:lnTo>
                    <a:close/>
                  </a:path>
                </a:pathLst>
              </a:custGeom>
              <a:solidFill>
                <a:srgbClr val="000000">
                  <a:alpha val="60000"/>
                </a:srgbClr>
              </a:solidFill>
            </p:spPr>
          </p:sp>
        </p:grpSp>
        <p:sp>
          <p:nvSpPr>
            <p:cNvPr id="24" name="TextBox 24"/>
            <p:cNvSpPr txBox="1"/>
            <p:nvPr/>
          </p:nvSpPr>
          <p:spPr>
            <a:xfrm>
              <a:off x="22110" y="-66675"/>
              <a:ext cx="542035" cy="496586"/>
            </a:xfrm>
            <a:prstGeom prst="rect">
              <a:avLst/>
            </a:prstGeom>
          </p:spPr>
          <p:txBody>
            <a:bodyPr lIns="0" tIns="0" rIns="0" bIns="0" rtlCol="0" anchor="t">
              <a:spAutoFit/>
            </a:bodyPr>
            <a:lstStyle/>
            <a:p>
              <a:pPr algn="r">
                <a:lnSpc>
                  <a:spcPts val="3009"/>
                </a:lnSpc>
              </a:pPr>
              <a:r>
                <a:rPr lang="en-US" sz="2149">
                  <a:solidFill>
                    <a:srgbClr val="000000"/>
                  </a:solidFill>
                  <a:latin typeface="Telegraf"/>
                </a:rPr>
                <a:t>25 </a:t>
              </a:r>
            </a:p>
          </p:txBody>
        </p:sp>
        <p:sp>
          <p:nvSpPr>
            <p:cNvPr id="25" name="TextBox 25"/>
            <p:cNvSpPr txBox="1"/>
            <p:nvPr/>
          </p:nvSpPr>
          <p:spPr>
            <a:xfrm>
              <a:off x="0" y="797472"/>
              <a:ext cx="564145" cy="496586"/>
            </a:xfrm>
            <a:prstGeom prst="rect">
              <a:avLst/>
            </a:prstGeom>
          </p:spPr>
          <p:txBody>
            <a:bodyPr lIns="0" tIns="0" rIns="0" bIns="0" rtlCol="0" anchor="t">
              <a:spAutoFit/>
            </a:bodyPr>
            <a:lstStyle/>
            <a:p>
              <a:pPr algn="r">
                <a:lnSpc>
                  <a:spcPts val="3009"/>
                </a:lnSpc>
              </a:pPr>
              <a:r>
                <a:rPr lang="en-US" sz="2149">
                  <a:solidFill>
                    <a:srgbClr val="000000"/>
                  </a:solidFill>
                  <a:latin typeface="Telegraf"/>
                </a:rPr>
                <a:t>20 </a:t>
              </a:r>
            </a:p>
          </p:txBody>
        </p:sp>
        <p:sp>
          <p:nvSpPr>
            <p:cNvPr id="26" name="TextBox 26"/>
            <p:cNvSpPr txBox="1"/>
            <p:nvPr/>
          </p:nvSpPr>
          <p:spPr>
            <a:xfrm>
              <a:off x="82155" y="1661620"/>
              <a:ext cx="481990" cy="496586"/>
            </a:xfrm>
            <a:prstGeom prst="rect">
              <a:avLst/>
            </a:prstGeom>
          </p:spPr>
          <p:txBody>
            <a:bodyPr lIns="0" tIns="0" rIns="0" bIns="0" rtlCol="0" anchor="t">
              <a:spAutoFit/>
            </a:bodyPr>
            <a:lstStyle/>
            <a:p>
              <a:pPr algn="r">
                <a:lnSpc>
                  <a:spcPts val="3009"/>
                </a:lnSpc>
              </a:pPr>
              <a:r>
                <a:rPr lang="en-US" sz="2149">
                  <a:solidFill>
                    <a:srgbClr val="000000"/>
                  </a:solidFill>
                  <a:latin typeface="Telegraf"/>
                </a:rPr>
                <a:t>15 </a:t>
              </a:r>
            </a:p>
          </p:txBody>
        </p:sp>
        <p:sp>
          <p:nvSpPr>
            <p:cNvPr id="27" name="TextBox 27"/>
            <p:cNvSpPr txBox="1"/>
            <p:nvPr/>
          </p:nvSpPr>
          <p:spPr>
            <a:xfrm>
              <a:off x="60045" y="2525767"/>
              <a:ext cx="504100" cy="496586"/>
            </a:xfrm>
            <a:prstGeom prst="rect">
              <a:avLst/>
            </a:prstGeom>
          </p:spPr>
          <p:txBody>
            <a:bodyPr lIns="0" tIns="0" rIns="0" bIns="0" rtlCol="0" anchor="t">
              <a:spAutoFit/>
            </a:bodyPr>
            <a:lstStyle/>
            <a:p>
              <a:pPr algn="r">
                <a:lnSpc>
                  <a:spcPts val="3009"/>
                </a:lnSpc>
              </a:pPr>
              <a:r>
                <a:rPr lang="en-US" sz="2149">
                  <a:solidFill>
                    <a:srgbClr val="000000"/>
                  </a:solidFill>
                  <a:latin typeface="Telegraf"/>
                </a:rPr>
                <a:t>10 </a:t>
              </a:r>
            </a:p>
          </p:txBody>
        </p:sp>
        <p:sp>
          <p:nvSpPr>
            <p:cNvPr id="28" name="TextBox 28"/>
            <p:cNvSpPr txBox="1"/>
            <p:nvPr/>
          </p:nvSpPr>
          <p:spPr>
            <a:xfrm>
              <a:off x="252748" y="3389914"/>
              <a:ext cx="311397" cy="496586"/>
            </a:xfrm>
            <a:prstGeom prst="rect">
              <a:avLst/>
            </a:prstGeom>
          </p:spPr>
          <p:txBody>
            <a:bodyPr lIns="0" tIns="0" rIns="0" bIns="0" rtlCol="0" anchor="t">
              <a:spAutoFit/>
            </a:bodyPr>
            <a:lstStyle/>
            <a:p>
              <a:pPr algn="r">
                <a:lnSpc>
                  <a:spcPts val="3009"/>
                </a:lnSpc>
              </a:pPr>
              <a:r>
                <a:rPr lang="en-US" sz="2149">
                  <a:solidFill>
                    <a:srgbClr val="000000"/>
                  </a:solidFill>
                  <a:latin typeface="Telegraf"/>
                </a:rPr>
                <a:t>5 </a:t>
              </a:r>
            </a:p>
          </p:txBody>
        </p:sp>
        <p:sp>
          <p:nvSpPr>
            <p:cNvPr id="29" name="TextBox 29"/>
            <p:cNvSpPr txBox="1"/>
            <p:nvPr/>
          </p:nvSpPr>
          <p:spPr>
            <a:xfrm>
              <a:off x="230638" y="4254061"/>
              <a:ext cx="333506" cy="496586"/>
            </a:xfrm>
            <a:prstGeom prst="rect">
              <a:avLst/>
            </a:prstGeom>
          </p:spPr>
          <p:txBody>
            <a:bodyPr lIns="0" tIns="0" rIns="0" bIns="0" rtlCol="0" anchor="t">
              <a:spAutoFit/>
            </a:bodyPr>
            <a:lstStyle/>
            <a:p>
              <a:pPr algn="r">
                <a:lnSpc>
                  <a:spcPts val="3009"/>
                </a:lnSpc>
              </a:pPr>
              <a:r>
                <a:rPr lang="en-US" sz="2149">
                  <a:solidFill>
                    <a:srgbClr val="000000"/>
                  </a:solidFill>
                  <a:latin typeface="Telegraf"/>
                </a:rPr>
                <a:t>0 </a:t>
              </a:r>
            </a:p>
          </p:txBody>
        </p:sp>
        <p:grpSp>
          <p:nvGrpSpPr>
            <p:cNvPr id="30" name="Group 30"/>
            <p:cNvGrpSpPr>
              <a:grpSpLocks noChangeAspect="1"/>
            </p:cNvGrpSpPr>
            <p:nvPr/>
          </p:nvGrpSpPr>
          <p:grpSpPr>
            <a:xfrm>
              <a:off x="746124" y="725066"/>
              <a:ext cx="20894676" cy="3810626"/>
              <a:chOff x="0" y="386614"/>
              <a:chExt cx="15836128" cy="2888083"/>
            </a:xfrm>
          </p:grpSpPr>
          <p:sp>
            <p:nvSpPr>
              <p:cNvPr id="31" name="Freeform 31"/>
              <p:cNvSpPr/>
              <p:nvPr/>
            </p:nvSpPr>
            <p:spPr>
              <a:xfrm>
                <a:off x="0" y="2744395"/>
                <a:ext cx="1932008" cy="530302"/>
              </a:xfrm>
              <a:custGeom>
                <a:avLst/>
                <a:gdLst/>
                <a:ahLst/>
                <a:cxnLst/>
                <a:rect l="l" t="t" r="r" b="b"/>
                <a:pathLst>
                  <a:path w="1932008" h="530302">
                    <a:moveTo>
                      <a:pt x="0" y="530302"/>
                    </a:moveTo>
                    <a:lnTo>
                      <a:pt x="0" y="154561"/>
                    </a:lnTo>
                    <a:cubicBezTo>
                      <a:pt x="0" y="113569"/>
                      <a:pt x="16284" y="74256"/>
                      <a:pt x="45270" y="45270"/>
                    </a:cubicBezTo>
                    <a:cubicBezTo>
                      <a:pt x="74255" y="16285"/>
                      <a:pt x="113569" y="0"/>
                      <a:pt x="154561" y="0"/>
                    </a:cubicBezTo>
                    <a:lnTo>
                      <a:pt x="1777447" y="0"/>
                    </a:lnTo>
                    <a:cubicBezTo>
                      <a:pt x="1818439" y="0"/>
                      <a:pt x="1857752" y="16285"/>
                      <a:pt x="1886738" y="45270"/>
                    </a:cubicBezTo>
                    <a:cubicBezTo>
                      <a:pt x="1915724" y="74256"/>
                      <a:pt x="1932008" y="113569"/>
                      <a:pt x="1932008" y="154561"/>
                    </a:cubicBezTo>
                    <a:lnTo>
                      <a:pt x="1932008" y="530302"/>
                    </a:lnTo>
                    <a:close/>
                  </a:path>
                </a:pathLst>
              </a:custGeom>
              <a:solidFill>
                <a:srgbClr val="329A87"/>
              </a:solidFill>
            </p:spPr>
          </p:sp>
          <p:sp>
            <p:nvSpPr>
              <p:cNvPr id="32" name="Freeform 32"/>
              <p:cNvSpPr/>
              <p:nvPr/>
            </p:nvSpPr>
            <p:spPr>
              <a:xfrm>
                <a:off x="3476030" y="2220444"/>
                <a:ext cx="1932008" cy="1054253"/>
              </a:xfrm>
              <a:custGeom>
                <a:avLst/>
                <a:gdLst/>
                <a:ahLst/>
                <a:cxnLst/>
                <a:rect l="l" t="t" r="r" b="b"/>
                <a:pathLst>
                  <a:path w="1932008" h="1054253">
                    <a:moveTo>
                      <a:pt x="0" y="1054253"/>
                    </a:moveTo>
                    <a:lnTo>
                      <a:pt x="0" y="154561"/>
                    </a:lnTo>
                    <a:cubicBezTo>
                      <a:pt x="0" y="113569"/>
                      <a:pt x="16284" y="74255"/>
                      <a:pt x="45270" y="45270"/>
                    </a:cubicBezTo>
                    <a:cubicBezTo>
                      <a:pt x="74256" y="16284"/>
                      <a:pt x="113569" y="0"/>
                      <a:pt x="154561" y="0"/>
                    </a:cubicBezTo>
                    <a:lnTo>
                      <a:pt x="1777447" y="0"/>
                    </a:lnTo>
                    <a:cubicBezTo>
                      <a:pt x="1818439" y="0"/>
                      <a:pt x="1857752" y="16284"/>
                      <a:pt x="1886738" y="45270"/>
                    </a:cubicBezTo>
                    <a:cubicBezTo>
                      <a:pt x="1915724" y="74255"/>
                      <a:pt x="1932008" y="113569"/>
                      <a:pt x="1932008" y="154561"/>
                    </a:cubicBezTo>
                    <a:lnTo>
                      <a:pt x="1932008" y="1054253"/>
                    </a:lnTo>
                    <a:close/>
                  </a:path>
                </a:pathLst>
              </a:custGeom>
              <a:solidFill>
                <a:srgbClr val="329A87"/>
              </a:solidFill>
            </p:spPr>
          </p:sp>
          <p:sp>
            <p:nvSpPr>
              <p:cNvPr id="33" name="Freeform 33"/>
              <p:cNvSpPr/>
              <p:nvPr/>
            </p:nvSpPr>
            <p:spPr>
              <a:xfrm>
                <a:off x="6952060" y="1303529"/>
                <a:ext cx="1932008" cy="1971168"/>
              </a:xfrm>
              <a:custGeom>
                <a:avLst/>
                <a:gdLst/>
                <a:ahLst/>
                <a:cxnLst/>
                <a:rect l="l" t="t" r="r" b="b"/>
                <a:pathLst>
                  <a:path w="1932008" h="1971168">
                    <a:moveTo>
                      <a:pt x="0" y="1971168"/>
                    </a:moveTo>
                    <a:lnTo>
                      <a:pt x="0" y="154560"/>
                    </a:lnTo>
                    <a:cubicBezTo>
                      <a:pt x="0" y="69199"/>
                      <a:pt x="69199" y="0"/>
                      <a:pt x="154560" y="0"/>
                    </a:cubicBezTo>
                    <a:lnTo>
                      <a:pt x="1777447" y="0"/>
                    </a:lnTo>
                    <a:cubicBezTo>
                      <a:pt x="1862809" y="0"/>
                      <a:pt x="1932008" y="69199"/>
                      <a:pt x="1932008" y="154560"/>
                    </a:cubicBezTo>
                    <a:lnTo>
                      <a:pt x="1932008" y="1971168"/>
                    </a:lnTo>
                    <a:close/>
                  </a:path>
                </a:pathLst>
              </a:custGeom>
              <a:solidFill>
                <a:srgbClr val="329A87"/>
              </a:solidFill>
            </p:spPr>
          </p:sp>
          <p:sp>
            <p:nvSpPr>
              <p:cNvPr id="34" name="Freeform 34"/>
              <p:cNvSpPr/>
              <p:nvPr/>
            </p:nvSpPr>
            <p:spPr>
              <a:xfrm>
                <a:off x="10428090" y="910565"/>
                <a:ext cx="1932008" cy="2364132"/>
              </a:xfrm>
              <a:custGeom>
                <a:avLst/>
                <a:gdLst/>
                <a:ahLst/>
                <a:cxnLst/>
                <a:rect l="l" t="t" r="r" b="b"/>
                <a:pathLst>
                  <a:path w="1932008" h="2364132">
                    <a:moveTo>
                      <a:pt x="0" y="2364132"/>
                    </a:moveTo>
                    <a:lnTo>
                      <a:pt x="0" y="154561"/>
                    </a:lnTo>
                    <a:cubicBezTo>
                      <a:pt x="0" y="113569"/>
                      <a:pt x="16284" y="74256"/>
                      <a:pt x="45270" y="45270"/>
                    </a:cubicBezTo>
                    <a:cubicBezTo>
                      <a:pt x="74256" y="16284"/>
                      <a:pt x="113569" y="0"/>
                      <a:pt x="154561" y="0"/>
                    </a:cubicBezTo>
                    <a:lnTo>
                      <a:pt x="1777447" y="0"/>
                    </a:lnTo>
                    <a:cubicBezTo>
                      <a:pt x="1862809" y="0"/>
                      <a:pt x="1932007" y="69199"/>
                      <a:pt x="1932007" y="154561"/>
                    </a:cubicBezTo>
                    <a:lnTo>
                      <a:pt x="1932007" y="2364132"/>
                    </a:lnTo>
                    <a:close/>
                  </a:path>
                </a:pathLst>
              </a:custGeom>
              <a:solidFill>
                <a:srgbClr val="329A87"/>
              </a:solidFill>
            </p:spPr>
          </p:sp>
          <p:sp>
            <p:nvSpPr>
              <p:cNvPr id="35" name="Freeform 35"/>
              <p:cNvSpPr/>
              <p:nvPr/>
            </p:nvSpPr>
            <p:spPr>
              <a:xfrm>
                <a:off x="13904120" y="386614"/>
                <a:ext cx="1932008" cy="2888083"/>
              </a:xfrm>
              <a:custGeom>
                <a:avLst/>
                <a:gdLst/>
                <a:ahLst/>
                <a:cxnLst/>
                <a:rect l="l" t="t" r="r" b="b"/>
                <a:pathLst>
                  <a:path w="1932008" h="2888083">
                    <a:moveTo>
                      <a:pt x="0" y="2888083"/>
                    </a:moveTo>
                    <a:lnTo>
                      <a:pt x="0" y="154560"/>
                    </a:lnTo>
                    <a:cubicBezTo>
                      <a:pt x="0" y="113568"/>
                      <a:pt x="16285" y="74255"/>
                      <a:pt x="45270" y="45269"/>
                    </a:cubicBezTo>
                    <a:cubicBezTo>
                      <a:pt x="74256" y="16284"/>
                      <a:pt x="113569" y="0"/>
                      <a:pt x="154561" y="0"/>
                    </a:cubicBezTo>
                    <a:lnTo>
                      <a:pt x="1777447" y="0"/>
                    </a:lnTo>
                    <a:cubicBezTo>
                      <a:pt x="1818440" y="0"/>
                      <a:pt x="1857752" y="16284"/>
                      <a:pt x="1886738" y="45269"/>
                    </a:cubicBezTo>
                    <a:cubicBezTo>
                      <a:pt x="1915724" y="74255"/>
                      <a:pt x="1932008" y="113568"/>
                      <a:pt x="1932008" y="154560"/>
                    </a:cubicBezTo>
                    <a:lnTo>
                      <a:pt x="1932008" y="2888083"/>
                    </a:lnTo>
                    <a:close/>
                  </a:path>
                </a:pathLst>
              </a:custGeom>
              <a:solidFill>
                <a:srgbClr val="329A87"/>
              </a:solidFill>
            </p:spPr>
          </p:sp>
        </p:grpSp>
      </p:grpSp>
      <p:sp>
        <p:nvSpPr>
          <p:cNvPr id="36" name="TextBox 36"/>
          <p:cNvSpPr txBox="1"/>
          <p:nvPr/>
        </p:nvSpPr>
        <p:spPr>
          <a:xfrm>
            <a:off x="1028700" y="3431181"/>
            <a:ext cx="8113219" cy="636371"/>
          </a:xfrm>
          <a:prstGeom prst="rect">
            <a:avLst/>
          </a:prstGeom>
        </p:spPr>
        <p:txBody>
          <a:bodyPr lIns="0" tIns="0" rIns="0" bIns="0" rtlCol="0" anchor="t">
            <a:spAutoFit/>
          </a:bodyPr>
          <a:lstStyle/>
          <a:p>
            <a:pPr>
              <a:lnSpc>
                <a:spcPts val="4824"/>
              </a:lnSpc>
              <a:spcBef>
                <a:spcPct val="0"/>
              </a:spcBef>
            </a:pPr>
            <a:r>
              <a:rPr lang="en-US" sz="3446">
                <a:solidFill>
                  <a:srgbClr val="000000"/>
                </a:solidFill>
                <a:latin typeface="Telegraf"/>
              </a:rPr>
              <a:t>Question 1 :</a:t>
            </a:r>
          </a:p>
        </p:txBody>
      </p:sp>
      <p:sp>
        <p:nvSpPr>
          <p:cNvPr id="37" name="TextBox 37"/>
          <p:cNvSpPr txBox="1"/>
          <p:nvPr/>
        </p:nvSpPr>
        <p:spPr>
          <a:xfrm>
            <a:off x="1074069" y="4058027"/>
            <a:ext cx="16166181" cy="886200"/>
          </a:xfrm>
          <a:prstGeom prst="rect">
            <a:avLst/>
          </a:prstGeom>
        </p:spPr>
        <p:txBody>
          <a:bodyPr lIns="0" tIns="0" rIns="0" bIns="0" rtlCol="0" anchor="t">
            <a:spAutoFit/>
          </a:bodyPr>
          <a:lstStyle/>
          <a:p>
            <a:pPr>
              <a:lnSpc>
                <a:spcPts val="3460"/>
              </a:lnSpc>
              <a:spcBef>
                <a:spcPct val="0"/>
              </a:spcBef>
            </a:pPr>
            <a:r>
              <a:rPr lang="en-US" sz="2471">
                <a:solidFill>
                  <a:srgbClr val="000000"/>
                </a:solidFill>
                <a:latin typeface="Telegraf"/>
              </a:rPr>
              <a:t>Lorem ipsum dolor sit amet, consectetur adipiscing elit. Morbi egestas pretium enim, eget auctor sapien consectetur vel ?</a:t>
            </a:r>
          </a:p>
        </p:txBody>
      </p:sp>
      <p:sp>
        <p:nvSpPr>
          <p:cNvPr id="40" name="TextBox 27">
            <a:extLst>
              <a:ext uri="{FF2B5EF4-FFF2-40B4-BE49-F238E27FC236}">
                <a16:creationId xmlns:a16="http://schemas.microsoft.com/office/drawing/2014/main" id="{CEF99741-7F79-DA4C-5B82-BF6AF53257F7}"/>
              </a:ext>
            </a:extLst>
          </p:cNvPr>
          <p:cNvSpPr txBox="1"/>
          <p:nvPr/>
        </p:nvSpPr>
        <p:spPr>
          <a:xfrm>
            <a:off x="676271" y="9323355"/>
            <a:ext cx="742958" cy="617108"/>
          </a:xfrm>
          <a:prstGeom prst="rect">
            <a:avLst/>
          </a:prstGeom>
        </p:spPr>
        <p:txBody>
          <a:bodyPr lIns="0" tIns="0" rIns="0" bIns="0" rtlCol="0" anchor="t">
            <a:spAutoFit/>
          </a:bodyPr>
          <a:lstStyle/>
          <a:p>
            <a:pPr>
              <a:lnSpc>
                <a:spcPts val="5127"/>
              </a:lnSpc>
              <a:spcBef>
                <a:spcPct val="0"/>
              </a:spcBef>
            </a:pPr>
            <a:r>
              <a:rPr lang="en-US" sz="3662" dirty="0">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16013462" y="-1883491"/>
            <a:ext cx="3992896" cy="3992896"/>
            <a:chOff x="0" y="0"/>
            <a:chExt cx="5323861" cy="5323861"/>
          </a:xfrm>
        </p:grpSpPr>
        <p:grpSp>
          <p:nvGrpSpPr>
            <p:cNvPr id="3" name="Group 3"/>
            <p:cNvGrpSpPr>
              <a:grpSpLocks noChangeAspect="1"/>
            </p:cNvGrpSpPr>
            <p:nvPr/>
          </p:nvGrpSpPr>
          <p:grpSpPr>
            <a:xfrm>
              <a:off x="0" y="0"/>
              <a:ext cx="5323861" cy="5323861"/>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nvGrpSpPr>
            <p:cNvPr id="5" name="Group 5"/>
            <p:cNvGrpSpPr>
              <a:grpSpLocks noChangeAspect="1"/>
            </p:cNvGrpSpPr>
            <p:nvPr/>
          </p:nvGrpSpPr>
          <p:grpSpPr>
            <a:xfrm>
              <a:off x="882469" y="882469"/>
              <a:ext cx="3558922" cy="3558922"/>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grpSp>
        <p:nvGrpSpPr>
          <p:cNvPr id="7" name="Group 7"/>
          <p:cNvGrpSpPr/>
          <p:nvPr/>
        </p:nvGrpSpPr>
        <p:grpSpPr>
          <a:xfrm>
            <a:off x="-1996448" y="-1883491"/>
            <a:ext cx="3992896" cy="3992896"/>
            <a:chOff x="0" y="0"/>
            <a:chExt cx="5323861" cy="5323861"/>
          </a:xfrm>
        </p:grpSpPr>
        <p:grpSp>
          <p:nvGrpSpPr>
            <p:cNvPr id="8" name="Group 8"/>
            <p:cNvGrpSpPr>
              <a:grpSpLocks noChangeAspect="1"/>
            </p:cNvGrpSpPr>
            <p:nvPr/>
          </p:nvGrpSpPr>
          <p:grpSpPr>
            <a:xfrm>
              <a:off x="0" y="0"/>
              <a:ext cx="5323861" cy="5323861"/>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nvGrpSpPr>
            <p:cNvPr id="10" name="Group 10"/>
            <p:cNvGrpSpPr>
              <a:grpSpLocks noChangeAspect="1"/>
            </p:cNvGrpSpPr>
            <p:nvPr/>
          </p:nvGrpSpPr>
          <p:grpSpPr>
            <a:xfrm>
              <a:off x="882469" y="882469"/>
              <a:ext cx="3558922" cy="3558922"/>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grpSp>
        <p:nvGrpSpPr>
          <p:cNvPr id="12" name="Group 12"/>
          <p:cNvGrpSpPr/>
          <p:nvPr/>
        </p:nvGrpSpPr>
        <p:grpSpPr>
          <a:xfrm rot="1471508">
            <a:off x="7442248" y="-3517885"/>
            <a:ext cx="2160993" cy="11665743"/>
            <a:chOff x="0" y="0"/>
            <a:chExt cx="597206" cy="3223913"/>
          </a:xfrm>
        </p:grpSpPr>
        <p:sp>
          <p:nvSpPr>
            <p:cNvPr id="13" name="Freeform 1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14" name="TextBox 1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15" name="Group 15"/>
          <p:cNvGrpSpPr/>
          <p:nvPr/>
        </p:nvGrpSpPr>
        <p:grpSpPr>
          <a:xfrm rot="1471508">
            <a:off x="7842796" y="1744300"/>
            <a:ext cx="2160993" cy="11212989"/>
            <a:chOff x="0" y="0"/>
            <a:chExt cx="597206" cy="3098792"/>
          </a:xfrm>
        </p:grpSpPr>
        <p:sp>
          <p:nvSpPr>
            <p:cNvPr id="16" name="Freeform 1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17" name="TextBox 1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grpSp>
        <p:nvGrpSpPr>
          <p:cNvPr id="18" name="Group 18"/>
          <p:cNvGrpSpPr/>
          <p:nvPr/>
        </p:nvGrpSpPr>
        <p:grpSpPr>
          <a:xfrm>
            <a:off x="2506316" y="2886336"/>
            <a:ext cx="3683145" cy="4967138"/>
            <a:chOff x="0" y="0"/>
            <a:chExt cx="970046" cy="1308217"/>
          </a:xfrm>
        </p:grpSpPr>
        <p:sp>
          <p:nvSpPr>
            <p:cNvPr id="19" name="Freeform 19"/>
            <p:cNvSpPr/>
            <p:nvPr/>
          </p:nvSpPr>
          <p:spPr>
            <a:xfrm>
              <a:off x="0" y="0"/>
              <a:ext cx="970046" cy="1308217"/>
            </a:xfrm>
            <a:custGeom>
              <a:avLst/>
              <a:gdLst/>
              <a:ahLst/>
              <a:cxnLst/>
              <a:rect l="l" t="t" r="r" b="b"/>
              <a:pathLst>
                <a:path w="970046" h="1308217">
                  <a:moveTo>
                    <a:pt x="92487" y="0"/>
                  </a:moveTo>
                  <a:lnTo>
                    <a:pt x="877559" y="0"/>
                  </a:lnTo>
                  <a:cubicBezTo>
                    <a:pt x="902088" y="0"/>
                    <a:pt x="925613" y="9744"/>
                    <a:pt x="942957" y="27089"/>
                  </a:cubicBezTo>
                  <a:cubicBezTo>
                    <a:pt x="960302" y="44434"/>
                    <a:pt x="970046" y="67958"/>
                    <a:pt x="970046" y="92487"/>
                  </a:cubicBezTo>
                  <a:lnTo>
                    <a:pt x="970046" y="1215730"/>
                  </a:lnTo>
                  <a:cubicBezTo>
                    <a:pt x="970046" y="1266809"/>
                    <a:pt x="928638" y="1308217"/>
                    <a:pt x="877559" y="1308217"/>
                  </a:cubicBezTo>
                  <a:lnTo>
                    <a:pt x="92487" y="1308217"/>
                  </a:lnTo>
                  <a:cubicBezTo>
                    <a:pt x="41408" y="1308217"/>
                    <a:pt x="0" y="1266809"/>
                    <a:pt x="0" y="1215730"/>
                  </a:cubicBezTo>
                  <a:lnTo>
                    <a:pt x="0" y="92487"/>
                  </a:lnTo>
                  <a:cubicBezTo>
                    <a:pt x="0" y="41408"/>
                    <a:pt x="41408" y="0"/>
                    <a:pt x="92487" y="0"/>
                  </a:cubicBezTo>
                  <a:close/>
                </a:path>
              </a:pathLst>
            </a:custGeom>
            <a:solidFill>
              <a:srgbClr val="004AAD">
                <a:alpha val="70980"/>
              </a:srgbClr>
            </a:solidFill>
            <a:ln cap="rnd">
              <a:noFill/>
              <a:prstDash val="solid"/>
              <a:round/>
            </a:ln>
          </p:spPr>
        </p:sp>
        <p:sp>
          <p:nvSpPr>
            <p:cNvPr id="20" name="TextBox 20"/>
            <p:cNvSpPr txBox="1"/>
            <p:nvPr/>
          </p:nvSpPr>
          <p:spPr>
            <a:xfrm>
              <a:off x="0" y="-9525"/>
              <a:ext cx="970046" cy="1317742"/>
            </a:xfrm>
            <a:prstGeom prst="rect">
              <a:avLst/>
            </a:prstGeom>
          </p:spPr>
          <p:txBody>
            <a:bodyPr lIns="50800" tIns="50800" rIns="50800" bIns="50800" rtlCol="0" anchor="ctr"/>
            <a:lstStyle/>
            <a:p>
              <a:pPr algn="ctr">
                <a:lnSpc>
                  <a:spcPts val="2856"/>
                </a:lnSpc>
              </a:pPr>
              <a:endParaRPr/>
            </a:p>
          </p:txBody>
        </p:sp>
      </p:grpSp>
      <p:sp>
        <p:nvSpPr>
          <p:cNvPr id="21" name="Freeform 21"/>
          <p:cNvSpPr/>
          <p:nvPr/>
        </p:nvSpPr>
        <p:spPr>
          <a:xfrm>
            <a:off x="3231506" y="3316339"/>
            <a:ext cx="2232766" cy="2232766"/>
          </a:xfrm>
          <a:custGeom>
            <a:avLst/>
            <a:gdLst/>
            <a:ahLst/>
            <a:cxnLst/>
            <a:rect l="l" t="t" r="r" b="b"/>
            <a:pathLst>
              <a:path w="2232766" h="2232766">
                <a:moveTo>
                  <a:pt x="0" y="0"/>
                </a:moveTo>
                <a:lnTo>
                  <a:pt x="2232766" y="0"/>
                </a:lnTo>
                <a:lnTo>
                  <a:pt x="2232766" y="2232766"/>
                </a:lnTo>
                <a:lnTo>
                  <a:pt x="0" y="2232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a:grpSpLocks noChangeAspect="1"/>
          </p:cNvGrpSpPr>
          <p:nvPr/>
        </p:nvGrpSpPr>
        <p:grpSpPr>
          <a:xfrm>
            <a:off x="3363333" y="3448170"/>
            <a:ext cx="1969112" cy="1969104"/>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260" r="-33551"/>
              </a:stretch>
            </a:blipFill>
          </p:spPr>
        </p:sp>
      </p:grpSp>
      <p:grpSp>
        <p:nvGrpSpPr>
          <p:cNvPr id="24" name="Group 24"/>
          <p:cNvGrpSpPr/>
          <p:nvPr/>
        </p:nvGrpSpPr>
        <p:grpSpPr>
          <a:xfrm>
            <a:off x="7302428" y="2886336"/>
            <a:ext cx="3683145" cy="4967138"/>
            <a:chOff x="0" y="0"/>
            <a:chExt cx="970046" cy="1308217"/>
          </a:xfrm>
        </p:grpSpPr>
        <p:sp>
          <p:nvSpPr>
            <p:cNvPr id="25" name="Freeform 25"/>
            <p:cNvSpPr/>
            <p:nvPr/>
          </p:nvSpPr>
          <p:spPr>
            <a:xfrm>
              <a:off x="0" y="0"/>
              <a:ext cx="970046" cy="1308217"/>
            </a:xfrm>
            <a:custGeom>
              <a:avLst/>
              <a:gdLst/>
              <a:ahLst/>
              <a:cxnLst/>
              <a:rect l="l" t="t" r="r" b="b"/>
              <a:pathLst>
                <a:path w="970046" h="1308217">
                  <a:moveTo>
                    <a:pt x="92487" y="0"/>
                  </a:moveTo>
                  <a:lnTo>
                    <a:pt x="877559" y="0"/>
                  </a:lnTo>
                  <a:cubicBezTo>
                    <a:pt x="902088" y="0"/>
                    <a:pt x="925613" y="9744"/>
                    <a:pt x="942957" y="27089"/>
                  </a:cubicBezTo>
                  <a:cubicBezTo>
                    <a:pt x="960302" y="44434"/>
                    <a:pt x="970046" y="67958"/>
                    <a:pt x="970046" y="92487"/>
                  </a:cubicBezTo>
                  <a:lnTo>
                    <a:pt x="970046" y="1215730"/>
                  </a:lnTo>
                  <a:cubicBezTo>
                    <a:pt x="970046" y="1266809"/>
                    <a:pt x="928638" y="1308217"/>
                    <a:pt x="877559" y="1308217"/>
                  </a:cubicBezTo>
                  <a:lnTo>
                    <a:pt x="92487" y="1308217"/>
                  </a:lnTo>
                  <a:cubicBezTo>
                    <a:pt x="41408" y="1308217"/>
                    <a:pt x="0" y="1266809"/>
                    <a:pt x="0" y="1215730"/>
                  </a:cubicBezTo>
                  <a:lnTo>
                    <a:pt x="0" y="92487"/>
                  </a:lnTo>
                  <a:cubicBezTo>
                    <a:pt x="0" y="41408"/>
                    <a:pt x="41408" y="0"/>
                    <a:pt x="92487" y="0"/>
                  </a:cubicBezTo>
                  <a:close/>
                </a:path>
              </a:pathLst>
            </a:custGeom>
            <a:solidFill>
              <a:srgbClr val="004AAD">
                <a:alpha val="70980"/>
              </a:srgbClr>
            </a:solidFill>
            <a:ln cap="rnd">
              <a:noFill/>
              <a:prstDash val="solid"/>
              <a:round/>
            </a:ln>
          </p:spPr>
        </p:sp>
        <p:sp>
          <p:nvSpPr>
            <p:cNvPr id="26" name="TextBox 26"/>
            <p:cNvSpPr txBox="1"/>
            <p:nvPr/>
          </p:nvSpPr>
          <p:spPr>
            <a:xfrm>
              <a:off x="0" y="-9525"/>
              <a:ext cx="970046" cy="1317742"/>
            </a:xfrm>
            <a:prstGeom prst="rect">
              <a:avLst/>
            </a:prstGeom>
          </p:spPr>
          <p:txBody>
            <a:bodyPr lIns="50800" tIns="50800" rIns="50800" bIns="50800" rtlCol="0" anchor="ctr"/>
            <a:lstStyle/>
            <a:p>
              <a:pPr algn="ctr">
                <a:lnSpc>
                  <a:spcPts val="2856"/>
                </a:lnSpc>
              </a:pPr>
              <a:endParaRPr/>
            </a:p>
          </p:txBody>
        </p:sp>
      </p:grpSp>
      <p:sp>
        <p:nvSpPr>
          <p:cNvPr id="27" name="Freeform 27"/>
          <p:cNvSpPr/>
          <p:nvPr/>
        </p:nvSpPr>
        <p:spPr>
          <a:xfrm>
            <a:off x="8027617" y="3217841"/>
            <a:ext cx="2232766" cy="2232766"/>
          </a:xfrm>
          <a:custGeom>
            <a:avLst/>
            <a:gdLst/>
            <a:ahLst/>
            <a:cxnLst/>
            <a:rect l="l" t="t" r="r" b="b"/>
            <a:pathLst>
              <a:path w="2232766" h="2232766">
                <a:moveTo>
                  <a:pt x="0" y="0"/>
                </a:moveTo>
                <a:lnTo>
                  <a:pt x="2232766" y="0"/>
                </a:lnTo>
                <a:lnTo>
                  <a:pt x="2232766" y="2232766"/>
                </a:lnTo>
                <a:lnTo>
                  <a:pt x="0" y="2232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8" name="Group 28"/>
          <p:cNvGrpSpPr>
            <a:grpSpLocks noChangeAspect="1"/>
          </p:cNvGrpSpPr>
          <p:nvPr/>
        </p:nvGrpSpPr>
        <p:grpSpPr>
          <a:xfrm>
            <a:off x="8159444" y="3349672"/>
            <a:ext cx="1969112" cy="1969104"/>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1461" r="-38632"/>
              </a:stretch>
            </a:blipFill>
          </p:spPr>
        </p:sp>
      </p:grpSp>
      <p:grpSp>
        <p:nvGrpSpPr>
          <p:cNvPr id="30" name="Group 30"/>
          <p:cNvGrpSpPr/>
          <p:nvPr/>
        </p:nvGrpSpPr>
        <p:grpSpPr>
          <a:xfrm>
            <a:off x="12098539" y="2886336"/>
            <a:ext cx="3683145" cy="4967138"/>
            <a:chOff x="0" y="0"/>
            <a:chExt cx="970046" cy="1308217"/>
          </a:xfrm>
        </p:grpSpPr>
        <p:sp>
          <p:nvSpPr>
            <p:cNvPr id="31" name="Freeform 31"/>
            <p:cNvSpPr/>
            <p:nvPr/>
          </p:nvSpPr>
          <p:spPr>
            <a:xfrm>
              <a:off x="0" y="0"/>
              <a:ext cx="970046" cy="1308217"/>
            </a:xfrm>
            <a:custGeom>
              <a:avLst/>
              <a:gdLst/>
              <a:ahLst/>
              <a:cxnLst/>
              <a:rect l="l" t="t" r="r" b="b"/>
              <a:pathLst>
                <a:path w="970046" h="1308217">
                  <a:moveTo>
                    <a:pt x="92487" y="0"/>
                  </a:moveTo>
                  <a:lnTo>
                    <a:pt x="877559" y="0"/>
                  </a:lnTo>
                  <a:cubicBezTo>
                    <a:pt x="902088" y="0"/>
                    <a:pt x="925613" y="9744"/>
                    <a:pt x="942957" y="27089"/>
                  </a:cubicBezTo>
                  <a:cubicBezTo>
                    <a:pt x="960302" y="44434"/>
                    <a:pt x="970046" y="67958"/>
                    <a:pt x="970046" y="92487"/>
                  </a:cubicBezTo>
                  <a:lnTo>
                    <a:pt x="970046" y="1215730"/>
                  </a:lnTo>
                  <a:cubicBezTo>
                    <a:pt x="970046" y="1266809"/>
                    <a:pt x="928638" y="1308217"/>
                    <a:pt x="877559" y="1308217"/>
                  </a:cubicBezTo>
                  <a:lnTo>
                    <a:pt x="92487" y="1308217"/>
                  </a:lnTo>
                  <a:cubicBezTo>
                    <a:pt x="41408" y="1308217"/>
                    <a:pt x="0" y="1266809"/>
                    <a:pt x="0" y="1215730"/>
                  </a:cubicBezTo>
                  <a:lnTo>
                    <a:pt x="0" y="92487"/>
                  </a:lnTo>
                  <a:cubicBezTo>
                    <a:pt x="0" y="41408"/>
                    <a:pt x="41408" y="0"/>
                    <a:pt x="92487" y="0"/>
                  </a:cubicBezTo>
                  <a:close/>
                </a:path>
              </a:pathLst>
            </a:custGeom>
            <a:solidFill>
              <a:srgbClr val="004AAD">
                <a:alpha val="70980"/>
              </a:srgbClr>
            </a:solidFill>
            <a:ln cap="rnd">
              <a:noFill/>
              <a:prstDash val="solid"/>
              <a:round/>
            </a:ln>
          </p:spPr>
        </p:sp>
        <p:sp>
          <p:nvSpPr>
            <p:cNvPr id="32" name="TextBox 32"/>
            <p:cNvSpPr txBox="1"/>
            <p:nvPr/>
          </p:nvSpPr>
          <p:spPr>
            <a:xfrm>
              <a:off x="0" y="-9525"/>
              <a:ext cx="970046" cy="1317742"/>
            </a:xfrm>
            <a:prstGeom prst="rect">
              <a:avLst/>
            </a:prstGeom>
          </p:spPr>
          <p:txBody>
            <a:bodyPr lIns="50800" tIns="50800" rIns="50800" bIns="50800" rtlCol="0" anchor="ctr"/>
            <a:lstStyle/>
            <a:p>
              <a:pPr algn="ctr">
                <a:lnSpc>
                  <a:spcPts val="2856"/>
                </a:lnSpc>
              </a:pPr>
              <a:endParaRPr/>
            </a:p>
          </p:txBody>
        </p:sp>
      </p:grpSp>
      <p:sp>
        <p:nvSpPr>
          <p:cNvPr id="33" name="Freeform 33"/>
          <p:cNvSpPr/>
          <p:nvPr/>
        </p:nvSpPr>
        <p:spPr>
          <a:xfrm>
            <a:off x="12823728" y="3346477"/>
            <a:ext cx="2232766" cy="2232766"/>
          </a:xfrm>
          <a:custGeom>
            <a:avLst/>
            <a:gdLst/>
            <a:ahLst/>
            <a:cxnLst/>
            <a:rect l="l" t="t" r="r" b="b"/>
            <a:pathLst>
              <a:path w="2232766" h="2232766">
                <a:moveTo>
                  <a:pt x="0" y="0"/>
                </a:moveTo>
                <a:lnTo>
                  <a:pt x="2232766" y="0"/>
                </a:lnTo>
                <a:lnTo>
                  <a:pt x="2232766" y="2232766"/>
                </a:lnTo>
                <a:lnTo>
                  <a:pt x="0" y="2232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4" name="Group 34"/>
          <p:cNvGrpSpPr>
            <a:grpSpLocks noChangeAspect="1"/>
          </p:cNvGrpSpPr>
          <p:nvPr/>
        </p:nvGrpSpPr>
        <p:grpSpPr>
          <a:xfrm>
            <a:off x="12955555" y="3478308"/>
            <a:ext cx="1969112" cy="1969104"/>
            <a:chOff x="0" y="0"/>
            <a:chExt cx="6350000" cy="6349975"/>
          </a:xfrm>
        </p:grpSpPr>
        <p:sp>
          <p:nvSpPr>
            <p:cNvPr id="35" name="Freeform 3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8991" r="-41102"/>
              </a:stretch>
            </a:blipFill>
          </p:spPr>
        </p:sp>
      </p:grpSp>
      <p:sp>
        <p:nvSpPr>
          <p:cNvPr id="36" name="Freeform 36"/>
          <p:cNvSpPr/>
          <p:nvPr/>
        </p:nvSpPr>
        <p:spPr>
          <a:xfrm rot="5400000">
            <a:off x="4249848" y="6904154"/>
            <a:ext cx="196081" cy="781483"/>
          </a:xfrm>
          <a:custGeom>
            <a:avLst/>
            <a:gdLst/>
            <a:ahLst/>
            <a:cxnLst/>
            <a:rect l="l" t="t" r="r" b="b"/>
            <a:pathLst>
              <a:path w="196081" h="781483">
                <a:moveTo>
                  <a:pt x="0" y="0"/>
                </a:moveTo>
                <a:lnTo>
                  <a:pt x="196081" y="0"/>
                </a:lnTo>
                <a:lnTo>
                  <a:pt x="196081" y="781482"/>
                </a:lnTo>
                <a:lnTo>
                  <a:pt x="0" y="7814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37"/>
          <p:cNvSpPr/>
          <p:nvPr/>
        </p:nvSpPr>
        <p:spPr>
          <a:xfrm rot="5400000">
            <a:off x="9045959" y="6904154"/>
            <a:ext cx="196081" cy="781483"/>
          </a:xfrm>
          <a:custGeom>
            <a:avLst/>
            <a:gdLst/>
            <a:ahLst/>
            <a:cxnLst/>
            <a:rect l="l" t="t" r="r" b="b"/>
            <a:pathLst>
              <a:path w="196081" h="781483">
                <a:moveTo>
                  <a:pt x="0" y="0"/>
                </a:moveTo>
                <a:lnTo>
                  <a:pt x="196082" y="0"/>
                </a:lnTo>
                <a:lnTo>
                  <a:pt x="196082" y="781482"/>
                </a:lnTo>
                <a:lnTo>
                  <a:pt x="0" y="7814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8" name="Freeform 38"/>
          <p:cNvSpPr/>
          <p:nvPr/>
        </p:nvSpPr>
        <p:spPr>
          <a:xfrm rot="5400000">
            <a:off x="13842071" y="7002194"/>
            <a:ext cx="196081" cy="781483"/>
          </a:xfrm>
          <a:custGeom>
            <a:avLst/>
            <a:gdLst/>
            <a:ahLst/>
            <a:cxnLst/>
            <a:rect l="l" t="t" r="r" b="b"/>
            <a:pathLst>
              <a:path w="196081" h="781483">
                <a:moveTo>
                  <a:pt x="0" y="0"/>
                </a:moveTo>
                <a:lnTo>
                  <a:pt x="196081" y="0"/>
                </a:lnTo>
                <a:lnTo>
                  <a:pt x="196081" y="781483"/>
                </a:lnTo>
                <a:lnTo>
                  <a:pt x="0" y="7814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9" name="Group 39"/>
          <p:cNvGrpSpPr>
            <a:grpSpLocks noChangeAspect="1"/>
          </p:cNvGrpSpPr>
          <p:nvPr/>
        </p:nvGrpSpPr>
        <p:grpSpPr>
          <a:xfrm>
            <a:off x="6417658" y="8501174"/>
            <a:ext cx="5452684" cy="5452684"/>
            <a:chOff x="0" y="0"/>
            <a:chExt cx="1708150" cy="1708150"/>
          </a:xfrm>
        </p:grpSpPr>
        <p:sp>
          <p:nvSpPr>
            <p:cNvPr id="40" name="Freeform 4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nvGrpSpPr>
          <p:cNvPr id="41" name="Group 41"/>
          <p:cNvGrpSpPr>
            <a:grpSpLocks noChangeAspect="1"/>
          </p:cNvGrpSpPr>
          <p:nvPr/>
        </p:nvGrpSpPr>
        <p:grpSpPr>
          <a:xfrm>
            <a:off x="7321481" y="9258300"/>
            <a:ext cx="3645039" cy="3645039"/>
            <a:chOff x="0" y="0"/>
            <a:chExt cx="1708150" cy="1708150"/>
          </a:xfrm>
        </p:grpSpPr>
        <p:sp>
          <p:nvSpPr>
            <p:cNvPr id="42" name="Freeform 4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sp>
        <p:nvSpPr>
          <p:cNvPr id="43" name="TextBox 43"/>
          <p:cNvSpPr txBox="1"/>
          <p:nvPr/>
        </p:nvSpPr>
        <p:spPr>
          <a:xfrm>
            <a:off x="7154344" y="1050463"/>
            <a:ext cx="3979313" cy="529811"/>
          </a:xfrm>
          <a:prstGeom prst="rect">
            <a:avLst/>
          </a:prstGeom>
        </p:spPr>
        <p:txBody>
          <a:bodyPr lIns="0" tIns="0" rIns="0" bIns="0" rtlCol="0" anchor="t">
            <a:spAutoFit/>
          </a:bodyPr>
          <a:lstStyle/>
          <a:p>
            <a:pPr algn="ctr">
              <a:lnSpc>
                <a:spcPts val="4390"/>
              </a:lnSpc>
            </a:pPr>
            <a:r>
              <a:rPr lang="en-US" sz="3136" spc="194">
                <a:solidFill>
                  <a:srgbClr val="000000"/>
                </a:solidFill>
                <a:latin typeface="Anton"/>
              </a:rPr>
              <a:t>MEET OUR</a:t>
            </a:r>
          </a:p>
        </p:txBody>
      </p:sp>
      <p:sp>
        <p:nvSpPr>
          <p:cNvPr id="44" name="TextBox 44"/>
          <p:cNvSpPr txBox="1"/>
          <p:nvPr/>
        </p:nvSpPr>
        <p:spPr>
          <a:xfrm>
            <a:off x="6189461" y="1456448"/>
            <a:ext cx="5909078" cy="1086988"/>
          </a:xfrm>
          <a:prstGeom prst="rect">
            <a:avLst/>
          </a:prstGeom>
        </p:spPr>
        <p:txBody>
          <a:bodyPr lIns="0" tIns="0" rIns="0" bIns="0" rtlCol="0" anchor="t">
            <a:spAutoFit/>
          </a:bodyPr>
          <a:lstStyle/>
          <a:p>
            <a:pPr algn="ctr">
              <a:lnSpc>
                <a:spcPts val="8854"/>
              </a:lnSpc>
            </a:pPr>
            <a:r>
              <a:rPr lang="en-US" sz="6324" spc="392">
                <a:solidFill>
                  <a:srgbClr val="004AAD"/>
                </a:solidFill>
                <a:latin typeface="Anton"/>
              </a:rPr>
              <a:t>BEST TEAM</a:t>
            </a:r>
          </a:p>
        </p:txBody>
      </p:sp>
      <p:sp>
        <p:nvSpPr>
          <p:cNvPr id="45" name="TextBox 45"/>
          <p:cNvSpPr txBox="1"/>
          <p:nvPr/>
        </p:nvSpPr>
        <p:spPr>
          <a:xfrm>
            <a:off x="2868052" y="5789759"/>
            <a:ext cx="2956028" cy="459482"/>
          </a:xfrm>
          <a:prstGeom prst="rect">
            <a:avLst/>
          </a:prstGeom>
        </p:spPr>
        <p:txBody>
          <a:bodyPr lIns="0" tIns="0" rIns="0" bIns="0" rtlCol="0" anchor="t">
            <a:spAutoFit/>
          </a:bodyPr>
          <a:lstStyle/>
          <a:p>
            <a:pPr algn="ctr">
              <a:lnSpc>
                <a:spcPts val="3786"/>
              </a:lnSpc>
              <a:spcBef>
                <a:spcPct val="0"/>
              </a:spcBef>
            </a:pPr>
            <a:r>
              <a:rPr lang="en-US" sz="2704" spc="167">
                <a:solidFill>
                  <a:srgbClr val="FFFFFF"/>
                </a:solidFill>
                <a:latin typeface="Antonio Bold"/>
              </a:rPr>
              <a:t>JAMIE CHASTAIN</a:t>
            </a:r>
          </a:p>
        </p:txBody>
      </p:sp>
      <p:sp>
        <p:nvSpPr>
          <p:cNvPr id="46" name="TextBox 46"/>
          <p:cNvSpPr txBox="1"/>
          <p:nvPr/>
        </p:nvSpPr>
        <p:spPr>
          <a:xfrm>
            <a:off x="7667809" y="5746243"/>
            <a:ext cx="2956028" cy="459482"/>
          </a:xfrm>
          <a:prstGeom prst="rect">
            <a:avLst/>
          </a:prstGeom>
        </p:spPr>
        <p:txBody>
          <a:bodyPr lIns="0" tIns="0" rIns="0" bIns="0" rtlCol="0" anchor="t">
            <a:spAutoFit/>
          </a:bodyPr>
          <a:lstStyle/>
          <a:p>
            <a:pPr algn="ctr">
              <a:lnSpc>
                <a:spcPts val="3786"/>
              </a:lnSpc>
              <a:spcBef>
                <a:spcPct val="0"/>
              </a:spcBef>
            </a:pPr>
            <a:r>
              <a:rPr lang="en-US" sz="2704" spc="167">
                <a:solidFill>
                  <a:srgbClr val="FFFFFF"/>
                </a:solidFill>
                <a:latin typeface="Antonio Bold"/>
              </a:rPr>
              <a:t>RUFUS STEWART</a:t>
            </a:r>
          </a:p>
        </p:txBody>
      </p:sp>
      <p:sp>
        <p:nvSpPr>
          <p:cNvPr id="47" name="TextBox 47"/>
          <p:cNvSpPr txBox="1"/>
          <p:nvPr/>
        </p:nvSpPr>
        <p:spPr>
          <a:xfrm>
            <a:off x="12462097" y="5789759"/>
            <a:ext cx="2956028" cy="459482"/>
          </a:xfrm>
          <a:prstGeom prst="rect">
            <a:avLst/>
          </a:prstGeom>
        </p:spPr>
        <p:txBody>
          <a:bodyPr lIns="0" tIns="0" rIns="0" bIns="0" rtlCol="0" anchor="t">
            <a:spAutoFit/>
          </a:bodyPr>
          <a:lstStyle/>
          <a:p>
            <a:pPr algn="ctr">
              <a:lnSpc>
                <a:spcPts val="3786"/>
              </a:lnSpc>
              <a:spcBef>
                <a:spcPct val="0"/>
              </a:spcBef>
            </a:pPr>
            <a:r>
              <a:rPr lang="en-US" sz="2704" spc="167">
                <a:solidFill>
                  <a:srgbClr val="FFFFFF"/>
                </a:solidFill>
                <a:latin typeface="Antonio Bold"/>
              </a:rPr>
              <a:t>CLAUDIA ALVES</a:t>
            </a:r>
          </a:p>
        </p:txBody>
      </p:sp>
      <p:sp>
        <p:nvSpPr>
          <p:cNvPr id="48" name="TextBox 48"/>
          <p:cNvSpPr txBox="1"/>
          <p:nvPr/>
        </p:nvSpPr>
        <p:spPr>
          <a:xfrm>
            <a:off x="2866229" y="6216234"/>
            <a:ext cx="2959674" cy="413795"/>
          </a:xfrm>
          <a:prstGeom prst="rect">
            <a:avLst/>
          </a:prstGeom>
        </p:spPr>
        <p:txBody>
          <a:bodyPr lIns="0" tIns="0" rIns="0" bIns="0" rtlCol="0" anchor="t">
            <a:spAutoFit/>
          </a:bodyPr>
          <a:lstStyle/>
          <a:p>
            <a:pPr algn="ctr">
              <a:lnSpc>
                <a:spcPts val="3442"/>
              </a:lnSpc>
            </a:pPr>
            <a:r>
              <a:rPr lang="en-US" sz="2458">
                <a:solidFill>
                  <a:srgbClr val="FFFFFF"/>
                </a:solidFill>
                <a:latin typeface="Montserrat Medium"/>
              </a:rPr>
              <a:t>Marketing Analyst</a:t>
            </a:r>
          </a:p>
        </p:txBody>
      </p:sp>
      <p:sp>
        <p:nvSpPr>
          <p:cNvPr id="49" name="TextBox 49"/>
          <p:cNvSpPr txBox="1"/>
          <p:nvPr/>
        </p:nvSpPr>
        <p:spPr>
          <a:xfrm>
            <a:off x="7667809" y="6188238"/>
            <a:ext cx="2956028" cy="413795"/>
          </a:xfrm>
          <a:prstGeom prst="rect">
            <a:avLst/>
          </a:prstGeom>
        </p:spPr>
        <p:txBody>
          <a:bodyPr lIns="0" tIns="0" rIns="0" bIns="0" rtlCol="0" anchor="t">
            <a:spAutoFit/>
          </a:bodyPr>
          <a:lstStyle/>
          <a:p>
            <a:pPr algn="ctr">
              <a:lnSpc>
                <a:spcPts val="3442"/>
              </a:lnSpc>
            </a:pPr>
            <a:r>
              <a:rPr lang="en-US" sz="2458">
                <a:solidFill>
                  <a:srgbClr val="FFFFFF"/>
                </a:solidFill>
                <a:latin typeface="Montserrat Medium"/>
              </a:rPr>
              <a:t>Manager</a:t>
            </a:r>
          </a:p>
        </p:txBody>
      </p:sp>
      <p:sp>
        <p:nvSpPr>
          <p:cNvPr id="50" name="TextBox 50"/>
          <p:cNvSpPr txBox="1"/>
          <p:nvPr/>
        </p:nvSpPr>
        <p:spPr>
          <a:xfrm>
            <a:off x="12462097" y="6216234"/>
            <a:ext cx="2956028" cy="413795"/>
          </a:xfrm>
          <a:prstGeom prst="rect">
            <a:avLst/>
          </a:prstGeom>
        </p:spPr>
        <p:txBody>
          <a:bodyPr lIns="0" tIns="0" rIns="0" bIns="0" rtlCol="0" anchor="t">
            <a:spAutoFit/>
          </a:bodyPr>
          <a:lstStyle/>
          <a:p>
            <a:pPr algn="ctr">
              <a:lnSpc>
                <a:spcPts val="3442"/>
              </a:lnSpc>
            </a:pPr>
            <a:r>
              <a:rPr lang="en-US" sz="2458">
                <a:solidFill>
                  <a:srgbClr val="FFFFFF"/>
                </a:solidFill>
                <a:latin typeface="Montserrat Medium"/>
              </a:rPr>
              <a:t>Business Analyst</a:t>
            </a:r>
          </a:p>
        </p:txBody>
      </p:sp>
      <p:sp>
        <p:nvSpPr>
          <p:cNvPr id="53" name="TextBox 27">
            <a:extLst>
              <a:ext uri="{FF2B5EF4-FFF2-40B4-BE49-F238E27FC236}">
                <a16:creationId xmlns:a16="http://schemas.microsoft.com/office/drawing/2014/main" id="{05E0EBD8-743F-4C39-FC89-66566D4B7F10}"/>
              </a:ext>
            </a:extLst>
          </p:cNvPr>
          <p:cNvSpPr txBox="1"/>
          <p:nvPr/>
        </p:nvSpPr>
        <p:spPr>
          <a:xfrm>
            <a:off x="676271" y="9323355"/>
            <a:ext cx="742958" cy="617108"/>
          </a:xfrm>
          <a:prstGeom prst="rect">
            <a:avLst/>
          </a:prstGeom>
        </p:spPr>
        <p:txBody>
          <a:bodyPr lIns="0" tIns="0" rIns="0" bIns="0" rtlCol="0" anchor="t">
            <a:spAutoFit/>
          </a:bodyPr>
          <a:lstStyle/>
          <a:p>
            <a:pPr>
              <a:lnSpc>
                <a:spcPts val="5127"/>
              </a:lnSpc>
              <a:spcBef>
                <a:spcPct val="0"/>
              </a:spcBef>
            </a:pPr>
            <a:r>
              <a:rPr lang="en-US" sz="3662" dirty="0">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grpSp>
        <p:nvGrpSpPr>
          <p:cNvPr id="8" name="Group 8"/>
          <p:cNvGrpSpPr>
            <a:grpSpLocks noChangeAspect="1"/>
          </p:cNvGrpSpPr>
          <p:nvPr/>
        </p:nvGrpSpPr>
        <p:grpSpPr>
          <a:xfrm>
            <a:off x="11015140" y="5027944"/>
            <a:ext cx="10518155" cy="1051811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25000" b="-25000"/>
              </a:stretch>
            </a:blipFill>
          </p:spPr>
        </p:sp>
      </p:grpSp>
      <p:grpSp>
        <p:nvGrpSpPr>
          <p:cNvPr id="10" name="Group 10"/>
          <p:cNvGrpSpPr/>
          <p:nvPr/>
        </p:nvGrpSpPr>
        <p:grpSpPr>
          <a:xfrm>
            <a:off x="11800842" y="5813625"/>
            <a:ext cx="8946750" cy="89467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2" name="TextBox 12"/>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3" name="Group 13"/>
          <p:cNvGrpSpPr>
            <a:grpSpLocks noChangeAspect="1"/>
          </p:cNvGrpSpPr>
          <p:nvPr/>
        </p:nvGrpSpPr>
        <p:grpSpPr>
          <a:xfrm>
            <a:off x="-4524129" y="-3792316"/>
            <a:ext cx="10518155" cy="10518113"/>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471" r="-25471"/>
              </a:stretch>
            </a:blipFill>
          </p:spPr>
        </p:sp>
      </p:grpSp>
      <p:grpSp>
        <p:nvGrpSpPr>
          <p:cNvPr id="15" name="Group 15"/>
          <p:cNvGrpSpPr/>
          <p:nvPr/>
        </p:nvGrpSpPr>
        <p:grpSpPr>
          <a:xfrm>
            <a:off x="-3738427" y="-3006635"/>
            <a:ext cx="8946750" cy="89467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7" name="TextBox 17"/>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8" name="Group 18"/>
          <p:cNvGrpSpPr/>
          <p:nvPr/>
        </p:nvGrpSpPr>
        <p:grpSpPr>
          <a:xfrm>
            <a:off x="4872773" y="3729254"/>
            <a:ext cx="8278119" cy="1734271"/>
            <a:chOff x="0" y="0"/>
            <a:chExt cx="1265733" cy="265172"/>
          </a:xfrm>
        </p:grpSpPr>
        <p:sp>
          <p:nvSpPr>
            <p:cNvPr id="19" name="Freeform 19"/>
            <p:cNvSpPr/>
            <p:nvPr/>
          </p:nvSpPr>
          <p:spPr>
            <a:xfrm>
              <a:off x="0" y="0"/>
              <a:ext cx="1265733" cy="265172"/>
            </a:xfrm>
            <a:custGeom>
              <a:avLst/>
              <a:gdLst/>
              <a:ahLst/>
              <a:cxnLst/>
              <a:rect l="l" t="t" r="r" b="b"/>
              <a:pathLst>
                <a:path w="1265733" h="265172">
                  <a:moveTo>
                    <a:pt x="15899" y="0"/>
                  </a:moveTo>
                  <a:lnTo>
                    <a:pt x="1249834" y="0"/>
                  </a:lnTo>
                  <a:cubicBezTo>
                    <a:pt x="1254051" y="0"/>
                    <a:pt x="1258095" y="1675"/>
                    <a:pt x="1261077" y="4657"/>
                  </a:cubicBezTo>
                  <a:cubicBezTo>
                    <a:pt x="1264058" y="7638"/>
                    <a:pt x="1265733" y="11682"/>
                    <a:pt x="1265733" y="15899"/>
                  </a:cubicBezTo>
                  <a:lnTo>
                    <a:pt x="1265733" y="249273"/>
                  </a:lnTo>
                  <a:cubicBezTo>
                    <a:pt x="1265733" y="253490"/>
                    <a:pt x="1264058" y="257534"/>
                    <a:pt x="1261077" y="260515"/>
                  </a:cubicBezTo>
                  <a:cubicBezTo>
                    <a:pt x="1258095" y="263497"/>
                    <a:pt x="1254051" y="265172"/>
                    <a:pt x="1249834" y="265172"/>
                  </a:cubicBezTo>
                  <a:lnTo>
                    <a:pt x="15899" y="265172"/>
                  </a:lnTo>
                  <a:cubicBezTo>
                    <a:pt x="11682" y="265172"/>
                    <a:pt x="7638" y="263497"/>
                    <a:pt x="4657" y="260515"/>
                  </a:cubicBezTo>
                  <a:cubicBezTo>
                    <a:pt x="1675" y="257534"/>
                    <a:pt x="0" y="253490"/>
                    <a:pt x="0" y="249273"/>
                  </a:cubicBezTo>
                  <a:lnTo>
                    <a:pt x="0" y="15899"/>
                  </a:lnTo>
                  <a:cubicBezTo>
                    <a:pt x="0" y="11682"/>
                    <a:pt x="1675" y="7638"/>
                    <a:pt x="4657" y="4657"/>
                  </a:cubicBezTo>
                  <a:cubicBezTo>
                    <a:pt x="7638" y="1675"/>
                    <a:pt x="11682" y="0"/>
                    <a:pt x="15899" y="0"/>
                  </a:cubicBezTo>
                  <a:close/>
                </a:path>
              </a:pathLst>
            </a:custGeom>
            <a:solidFill>
              <a:srgbClr val="FAFAFA"/>
            </a:solidFill>
            <a:ln w="28575" cap="sq">
              <a:solidFill>
                <a:srgbClr val="329A87"/>
              </a:solidFill>
              <a:prstDash val="solid"/>
              <a:miter/>
            </a:ln>
          </p:spPr>
        </p:sp>
        <p:sp>
          <p:nvSpPr>
            <p:cNvPr id="20" name="TextBox 20"/>
            <p:cNvSpPr txBox="1"/>
            <p:nvPr/>
          </p:nvSpPr>
          <p:spPr>
            <a:xfrm>
              <a:off x="0" y="-28575"/>
              <a:ext cx="1265733" cy="293747"/>
            </a:xfrm>
            <a:prstGeom prst="rect">
              <a:avLst/>
            </a:prstGeom>
          </p:spPr>
          <p:txBody>
            <a:bodyPr lIns="50800" tIns="50800" rIns="50800" bIns="50800" rtlCol="0" anchor="ctr"/>
            <a:lstStyle/>
            <a:p>
              <a:pPr algn="ctr">
                <a:lnSpc>
                  <a:spcPts val="1960"/>
                </a:lnSpc>
              </a:pPr>
              <a:endParaRPr/>
            </a:p>
          </p:txBody>
        </p:sp>
      </p:grpSp>
      <p:sp>
        <p:nvSpPr>
          <p:cNvPr id="21" name="TextBox 21"/>
          <p:cNvSpPr txBox="1"/>
          <p:nvPr/>
        </p:nvSpPr>
        <p:spPr>
          <a:xfrm>
            <a:off x="5994026" y="3760202"/>
            <a:ext cx="8162131" cy="1003043"/>
          </a:xfrm>
          <a:prstGeom prst="rect">
            <a:avLst/>
          </a:prstGeom>
        </p:spPr>
        <p:txBody>
          <a:bodyPr lIns="0" tIns="0" rIns="0" bIns="0" rtlCol="0" anchor="t">
            <a:spAutoFit/>
          </a:bodyPr>
          <a:lstStyle/>
          <a:p>
            <a:pPr>
              <a:lnSpc>
                <a:spcPts val="7782"/>
              </a:lnSpc>
              <a:spcBef>
                <a:spcPct val="0"/>
              </a:spcBef>
            </a:pPr>
            <a:r>
              <a:rPr lang="en-US" sz="5558">
                <a:solidFill>
                  <a:srgbClr val="329A87"/>
                </a:solidFill>
                <a:latin typeface="Telegraf Bold"/>
              </a:rPr>
              <a:t>Conclusion</a:t>
            </a:r>
          </a:p>
        </p:txBody>
      </p:sp>
      <p:sp>
        <p:nvSpPr>
          <p:cNvPr id="22" name="TextBox 22"/>
          <p:cNvSpPr txBox="1"/>
          <p:nvPr/>
        </p:nvSpPr>
        <p:spPr>
          <a:xfrm>
            <a:off x="5994026" y="4489057"/>
            <a:ext cx="8162131" cy="782525"/>
          </a:xfrm>
          <a:prstGeom prst="rect">
            <a:avLst/>
          </a:prstGeom>
        </p:spPr>
        <p:txBody>
          <a:bodyPr lIns="0" tIns="0" rIns="0" bIns="0" rtlCol="0" anchor="t">
            <a:spAutoFit/>
          </a:bodyPr>
          <a:lstStyle/>
          <a:p>
            <a:pPr>
              <a:lnSpc>
                <a:spcPts val="6056"/>
              </a:lnSpc>
              <a:spcBef>
                <a:spcPct val="0"/>
              </a:spcBef>
            </a:pPr>
            <a:r>
              <a:rPr lang="en-US" sz="4326">
                <a:solidFill>
                  <a:srgbClr val="000000"/>
                </a:solidFill>
                <a:latin typeface="Telegraf"/>
              </a:rPr>
              <a:t>Synthèse des résultats</a:t>
            </a:r>
          </a:p>
        </p:txBody>
      </p:sp>
      <p:sp>
        <p:nvSpPr>
          <p:cNvPr id="23" name="Freeform 23"/>
          <p:cNvSpPr/>
          <p:nvPr/>
        </p:nvSpPr>
        <p:spPr>
          <a:xfrm>
            <a:off x="4067426" y="3633090"/>
            <a:ext cx="1926599" cy="1926599"/>
          </a:xfrm>
          <a:custGeom>
            <a:avLst/>
            <a:gdLst/>
            <a:ahLst/>
            <a:cxnLst/>
            <a:rect l="l" t="t" r="r" b="b"/>
            <a:pathLst>
              <a:path w="1926599" h="1926599">
                <a:moveTo>
                  <a:pt x="0" y="0"/>
                </a:moveTo>
                <a:lnTo>
                  <a:pt x="1926600" y="0"/>
                </a:lnTo>
                <a:lnTo>
                  <a:pt x="1926600" y="1926599"/>
                </a:lnTo>
                <a:lnTo>
                  <a:pt x="0" y="1926599"/>
                </a:lnTo>
                <a:lnTo>
                  <a:pt x="0" y="0"/>
                </a:lnTo>
                <a:close/>
              </a:path>
            </a:pathLst>
          </a:custGeom>
          <a:blipFill>
            <a:blip r:embed="rId4">
              <a:alphaModFix amt="46000"/>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4252211" y="3817875"/>
            <a:ext cx="1557029" cy="155702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a:ln cap="sq">
              <a:noFill/>
              <a:prstDash val="solid"/>
              <a:miter/>
            </a:ln>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7" name="TextBox 27"/>
          <p:cNvSpPr txBox="1"/>
          <p:nvPr/>
        </p:nvSpPr>
        <p:spPr>
          <a:xfrm>
            <a:off x="4357484" y="3784937"/>
            <a:ext cx="1346483" cy="1394306"/>
          </a:xfrm>
          <a:prstGeom prst="rect">
            <a:avLst/>
          </a:prstGeom>
        </p:spPr>
        <p:txBody>
          <a:bodyPr lIns="0" tIns="0" rIns="0" bIns="0" rtlCol="0" anchor="t">
            <a:spAutoFit/>
          </a:bodyPr>
          <a:lstStyle/>
          <a:p>
            <a:pPr algn="ctr">
              <a:lnSpc>
                <a:spcPts val="10785"/>
              </a:lnSpc>
              <a:spcBef>
                <a:spcPct val="0"/>
              </a:spcBef>
            </a:pPr>
            <a:r>
              <a:rPr lang="en-US" sz="7703">
                <a:solidFill>
                  <a:srgbClr val="FFFFFF"/>
                </a:solidFill>
                <a:latin typeface="Telegraf Bold"/>
              </a:rPr>
              <a:t>4</a:t>
            </a:r>
          </a:p>
        </p:txBody>
      </p:sp>
      <p:sp>
        <p:nvSpPr>
          <p:cNvPr id="30" name="TextBox 27">
            <a:extLst>
              <a:ext uri="{FF2B5EF4-FFF2-40B4-BE49-F238E27FC236}">
                <a16:creationId xmlns:a16="http://schemas.microsoft.com/office/drawing/2014/main" id="{4BA96359-856F-D7CE-0E71-B5A032BD7959}"/>
              </a:ext>
            </a:extLst>
          </p:cNvPr>
          <p:cNvSpPr txBox="1"/>
          <p:nvPr/>
        </p:nvSpPr>
        <p:spPr>
          <a:xfrm>
            <a:off x="676271" y="9323355"/>
            <a:ext cx="742958" cy="617108"/>
          </a:xfrm>
          <a:prstGeom prst="rect">
            <a:avLst/>
          </a:prstGeom>
        </p:spPr>
        <p:txBody>
          <a:bodyPr lIns="0" tIns="0" rIns="0" bIns="0" rtlCol="0" anchor="t">
            <a:spAutoFit/>
          </a:bodyPr>
          <a:lstStyle/>
          <a:p>
            <a:pPr>
              <a:lnSpc>
                <a:spcPts val="5127"/>
              </a:lnSpc>
              <a:spcBef>
                <a:spcPct val="0"/>
              </a:spcBef>
            </a:pPr>
            <a:r>
              <a:rPr lang="en-US" sz="3662" dirty="0">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sp>
        <p:nvSpPr>
          <p:cNvPr id="8" name="TextBox 8"/>
          <p:cNvSpPr txBox="1"/>
          <p:nvPr/>
        </p:nvSpPr>
        <p:spPr>
          <a:xfrm>
            <a:off x="1028700" y="885825"/>
            <a:ext cx="7573238" cy="856558"/>
          </a:xfrm>
          <a:prstGeom prst="rect">
            <a:avLst/>
          </a:prstGeom>
        </p:spPr>
        <p:txBody>
          <a:bodyPr lIns="0" tIns="0" rIns="0" bIns="0" rtlCol="0" anchor="t">
            <a:spAutoFit/>
          </a:bodyPr>
          <a:lstStyle/>
          <a:p>
            <a:pPr>
              <a:lnSpc>
                <a:spcPts val="6594"/>
              </a:lnSpc>
              <a:spcBef>
                <a:spcPct val="0"/>
              </a:spcBef>
            </a:pPr>
            <a:r>
              <a:rPr lang="en-US" sz="4710">
                <a:solidFill>
                  <a:srgbClr val="000000"/>
                </a:solidFill>
                <a:latin typeface="Telegraf Bold"/>
              </a:rPr>
              <a:t>Conclusion</a:t>
            </a:r>
          </a:p>
        </p:txBody>
      </p:sp>
      <p:sp>
        <p:nvSpPr>
          <p:cNvPr id="9" name="TextBox 9"/>
          <p:cNvSpPr txBox="1"/>
          <p:nvPr/>
        </p:nvSpPr>
        <p:spPr>
          <a:xfrm>
            <a:off x="1028700" y="1617101"/>
            <a:ext cx="7573238" cy="649249"/>
          </a:xfrm>
          <a:prstGeom prst="rect">
            <a:avLst/>
          </a:prstGeom>
        </p:spPr>
        <p:txBody>
          <a:bodyPr lIns="0" tIns="0" rIns="0" bIns="0" rtlCol="0" anchor="t">
            <a:spAutoFit/>
          </a:bodyPr>
          <a:lstStyle/>
          <a:p>
            <a:pPr>
              <a:lnSpc>
                <a:spcPts val="5030"/>
              </a:lnSpc>
              <a:spcBef>
                <a:spcPct val="0"/>
              </a:spcBef>
            </a:pPr>
            <a:r>
              <a:rPr lang="en-US" sz="3593">
                <a:solidFill>
                  <a:srgbClr val="000000"/>
                </a:solidFill>
                <a:latin typeface="Telegraf"/>
              </a:rPr>
              <a:t>Synthèse des résultats</a:t>
            </a:r>
          </a:p>
        </p:txBody>
      </p:sp>
      <p:grpSp>
        <p:nvGrpSpPr>
          <p:cNvPr id="10" name="Group 10"/>
          <p:cNvGrpSpPr/>
          <p:nvPr/>
        </p:nvGrpSpPr>
        <p:grpSpPr>
          <a:xfrm>
            <a:off x="992856" y="4217342"/>
            <a:ext cx="9409965" cy="282299"/>
            <a:chOff x="0" y="0"/>
            <a:chExt cx="12546619" cy="376399"/>
          </a:xfrm>
        </p:grpSpPr>
        <p:grpSp>
          <p:nvGrpSpPr>
            <p:cNvPr id="11" name="Group 11"/>
            <p:cNvGrpSpPr>
              <a:grpSpLocks noChangeAspect="1"/>
            </p:cNvGrpSpPr>
            <p:nvPr/>
          </p:nvGrpSpPr>
          <p:grpSpPr>
            <a:xfrm>
              <a:off x="0" y="0"/>
              <a:ext cx="12546619" cy="376399"/>
              <a:chOff x="0" y="0"/>
              <a:chExt cx="1270000" cy="38100"/>
            </a:xfrm>
          </p:grpSpPr>
          <p:sp>
            <p:nvSpPr>
              <p:cNvPr id="12" name="Freeform 12"/>
              <p:cNvSpPr/>
              <p:nvPr/>
            </p:nvSpPr>
            <p:spPr>
              <a:xfrm>
                <a:off x="-941" y="-31"/>
                <a:ext cx="1271882" cy="38161"/>
              </a:xfrm>
              <a:custGeom>
                <a:avLst/>
                <a:gdLst/>
                <a:ahLst/>
                <a:cxnLst/>
                <a:rect l="l" t="t" r="r" b="b"/>
                <a:pathLst>
                  <a:path w="1271882" h="38161">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D5DADA"/>
              </a:solidFill>
            </p:spPr>
          </p:sp>
          <p:sp>
            <p:nvSpPr>
              <p:cNvPr id="13" name="Freeform 13"/>
              <p:cNvSpPr/>
              <p:nvPr/>
            </p:nvSpPr>
            <p:spPr>
              <a:xfrm>
                <a:off x="-941" y="-31"/>
                <a:ext cx="852782" cy="38161"/>
              </a:xfrm>
              <a:custGeom>
                <a:avLst/>
                <a:gdLst/>
                <a:ahLst/>
                <a:cxnLst/>
                <a:rect l="l" t="t" r="r" b="b"/>
                <a:pathLst>
                  <a:path w="852782" h="38161">
                    <a:moveTo>
                      <a:pt x="19991" y="31"/>
                    </a:moveTo>
                    <a:lnTo>
                      <a:pt x="832791" y="31"/>
                    </a:lnTo>
                    <a:cubicBezTo>
                      <a:pt x="839617" y="0"/>
                      <a:pt x="845938" y="3625"/>
                      <a:pt x="849360" y="9531"/>
                    </a:cubicBezTo>
                    <a:cubicBezTo>
                      <a:pt x="852782" y="15438"/>
                      <a:pt x="852782" y="22724"/>
                      <a:pt x="849360" y="28631"/>
                    </a:cubicBezTo>
                    <a:cubicBezTo>
                      <a:pt x="845938" y="34537"/>
                      <a:pt x="839617" y="38162"/>
                      <a:pt x="8327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329A87"/>
              </a:solidFill>
            </p:spPr>
          </p:sp>
        </p:grpSp>
      </p:grpSp>
      <p:grpSp>
        <p:nvGrpSpPr>
          <p:cNvPr id="14" name="Group 14"/>
          <p:cNvGrpSpPr/>
          <p:nvPr/>
        </p:nvGrpSpPr>
        <p:grpSpPr>
          <a:xfrm>
            <a:off x="1028700" y="7865561"/>
            <a:ext cx="9409965" cy="282299"/>
            <a:chOff x="0" y="0"/>
            <a:chExt cx="12546619" cy="376399"/>
          </a:xfrm>
        </p:grpSpPr>
        <p:grpSp>
          <p:nvGrpSpPr>
            <p:cNvPr id="15" name="Group 15"/>
            <p:cNvGrpSpPr>
              <a:grpSpLocks noChangeAspect="1"/>
            </p:cNvGrpSpPr>
            <p:nvPr/>
          </p:nvGrpSpPr>
          <p:grpSpPr>
            <a:xfrm>
              <a:off x="0" y="0"/>
              <a:ext cx="12546619" cy="376399"/>
              <a:chOff x="0" y="0"/>
              <a:chExt cx="1270000" cy="38100"/>
            </a:xfrm>
          </p:grpSpPr>
          <p:sp>
            <p:nvSpPr>
              <p:cNvPr id="16" name="Freeform 16"/>
              <p:cNvSpPr/>
              <p:nvPr/>
            </p:nvSpPr>
            <p:spPr>
              <a:xfrm>
                <a:off x="-941" y="-31"/>
                <a:ext cx="1271882" cy="38161"/>
              </a:xfrm>
              <a:custGeom>
                <a:avLst/>
                <a:gdLst/>
                <a:ahLst/>
                <a:cxnLst/>
                <a:rect l="l" t="t" r="r" b="b"/>
                <a:pathLst>
                  <a:path w="1271882" h="38161">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D5DADA"/>
              </a:solidFill>
            </p:spPr>
          </p:sp>
          <p:sp>
            <p:nvSpPr>
              <p:cNvPr id="17" name="Freeform 17"/>
              <p:cNvSpPr/>
              <p:nvPr/>
            </p:nvSpPr>
            <p:spPr>
              <a:xfrm>
                <a:off x="-941" y="-31"/>
                <a:ext cx="687682" cy="38161"/>
              </a:xfrm>
              <a:custGeom>
                <a:avLst/>
                <a:gdLst/>
                <a:ahLst/>
                <a:cxnLst/>
                <a:rect l="l" t="t" r="r" b="b"/>
                <a:pathLst>
                  <a:path w="687682" h="38161">
                    <a:moveTo>
                      <a:pt x="19991" y="31"/>
                    </a:moveTo>
                    <a:lnTo>
                      <a:pt x="667691" y="31"/>
                    </a:lnTo>
                    <a:cubicBezTo>
                      <a:pt x="674517" y="0"/>
                      <a:pt x="680838" y="3625"/>
                      <a:pt x="684260" y="9531"/>
                    </a:cubicBezTo>
                    <a:cubicBezTo>
                      <a:pt x="687682" y="15438"/>
                      <a:pt x="687682" y="22724"/>
                      <a:pt x="684260" y="28631"/>
                    </a:cubicBezTo>
                    <a:cubicBezTo>
                      <a:pt x="680838" y="34537"/>
                      <a:pt x="674517" y="38162"/>
                      <a:pt x="6676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329A87"/>
              </a:solidFill>
            </p:spPr>
          </p:sp>
        </p:grpSp>
      </p:grpSp>
      <p:sp>
        <p:nvSpPr>
          <p:cNvPr id="18" name="TextBox 18"/>
          <p:cNvSpPr txBox="1"/>
          <p:nvPr/>
        </p:nvSpPr>
        <p:spPr>
          <a:xfrm>
            <a:off x="992856" y="2514738"/>
            <a:ext cx="8113219" cy="636371"/>
          </a:xfrm>
          <a:prstGeom prst="rect">
            <a:avLst/>
          </a:prstGeom>
        </p:spPr>
        <p:txBody>
          <a:bodyPr lIns="0" tIns="0" rIns="0" bIns="0" rtlCol="0" anchor="t">
            <a:spAutoFit/>
          </a:bodyPr>
          <a:lstStyle/>
          <a:p>
            <a:pPr>
              <a:lnSpc>
                <a:spcPts val="4824"/>
              </a:lnSpc>
              <a:spcBef>
                <a:spcPct val="0"/>
              </a:spcBef>
            </a:pPr>
            <a:r>
              <a:rPr lang="en-US" sz="3446">
                <a:solidFill>
                  <a:srgbClr val="000000"/>
                </a:solidFill>
                <a:latin typeface="Telegraf"/>
              </a:rPr>
              <a:t>Question 1 :</a:t>
            </a:r>
          </a:p>
        </p:txBody>
      </p:sp>
      <p:sp>
        <p:nvSpPr>
          <p:cNvPr id="19" name="TextBox 19"/>
          <p:cNvSpPr txBox="1"/>
          <p:nvPr/>
        </p:nvSpPr>
        <p:spPr>
          <a:xfrm>
            <a:off x="1038225" y="3141584"/>
            <a:ext cx="16166181" cy="886200"/>
          </a:xfrm>
          <a:prstGeom prst="rect">
            <a:avLst/>
          </a:prstGeom>
        </p:spPr>
        <p:txBody>
          <a:bodyPr lIns="0" tIns="0" rIns="0" bIns="0" rtlCol="0" anchor="t">
            <a:spAutoFit/>
          </a:bodyPr>
          <a:lstStyle/>
          <a:p>
            <a:pPr>
              <a:lnSpc>
                <a:spcPts val="3460"/>
              </a:lnSpc>
              <a:spcBef>
                <a:spcPct val="0"/>
              </a:spcBef>
            </a:pPr>
            <a:r>
              <a:rPr lang="en-US" sz="2471">
                <a:solidFill>
                  <a:srgbClr val="000000"/>
                </a:solidFill>
                <a:latin typeface="Telegraf"/>
              </a:rPr>
              <a:t>Lorem ipsum dolor sit amet, consectetur adipiscing elit. Morbi egestas pretium enim, eget auctor sapien consectetur vel ?</a:t>
            </a:r>
          </a:p>
        </p:txBody>
      </p:sp>
      <p:sp>
        <p:nvSpPr>
          <p:cNvPr id="20" name="TextBox 20"/>
          <p:cNvSpPr txBox="1"/>
          <p:nvPr/>
        </p:nvSpPr>
        <p:spPr>
          <a:xfrm>
            <a:off x="1028700" y="6171540"/>
            <a:ext cx="8113219" cy="636371"/>
          </a:xfrm>
          <a:prstGeom prst="rect">
            <a:avLst/>
          </a:prstGeom>
        </p:spPr>
        <p:txBody>
          <a:bodyPr lIns="0" tIns="0" rIns="0" bIns="0" rtlCol="0" anchor="t">
            <a:spAutoFit/>
          </a:bodyPr>
          <a:lstStyle/>
          <a:p>
            <a:pPr>
              <a:lnSpc>
                <a:spcPts val="4824"/>
              </a:lnSpc>
              <a:spcBef>
                <a:spcPct val="0"/>
              </a:spcBef>
            </a:pPr>
            <a:r>
              <a:rPr lang="en-US" sz="3446">
                <a:solidFill>
                  <a:srgbClr val="000000"/>
                </a:solidFill>
                <a:latin typeface="Telegraf"/>
              </a:rPr>
              <a:t>Question 2 :</a:t>
            </a:r>
          </a:p>
        </p:txBody>
      </p:sp>
      <p:sp>
        <p:nvSpPr>
          <p:cNvPr id="21" name="TextBox 21"/>
          <p:cNvSpPr txBox="1"/>
          <p:nvPr/>
        </p:nvSpPr>
        <p:spPr>
          <a:xfrm>
            <a:off x="1074069" y="6798386"/>
            <a:ext cx="16166181" cy="886200"/>
          </a:xfrm>
          <a:prstGeom prst="rect">
            <a:avLst/>
          </a:prstGeom>
        </p:spPr>
        <p:txBody>
          <a:bodyPr lIns="0" tIns="0" rIns="0" bIns="0" rtlCol="0" anchor="t">
            <a:spAutoFit/>
          </a:bodyPr>
          <a:lstStyle/>
          <a:p>
            <a:pPr>
              <a:lnSpc>
                <a:spcPts val="3460"/>
              </a:lnSpc>
              <a:spcBef>
                <a:spcPct val="0"/>
              </a:spcBef>
            </a:pPr>
            <a:r>
              <a:rPr lang="en-US" sz="2471">
                <a:solidFill>
                  <a:srgbClr val="000000"/>
                </a:solidFill>
                <a:latin typeface="Telegraf"/>
              </a:rPr>
              <a:t>Lorem ipsum dolor sit amet, consectetur adipiscing elit. Morbi egestas pretium enim, eget auctor sapien consectetur vel ?</a:t>
            </a:r>
          </a:p>
        </p:txBody>
      </p:sp>
      <p:sp>
        <p:nvSpPr>
          <p:cNvPr id="22" name="TextBox 22"/>
          <p:cNvSpPr txBox="1"/>
          <p:nvPr/>
        </p:nvSpPr>
        <p:spPr>
          <a:xfrm>
            <a:off x="1038225" y="4699036"/>
            <a:ext cx="16230600" cy="853378"/>
          </a:xfrm>
          <a:prstGeom prst="rect">
            <a:avLst/>
          </a:prstGeom>
        </p:spPr>
        <p:txBody>
          <a:bodyPr lIns="0" tIns="0" rIns="0" bIns="0" rtlCol="0" anchor="t">
            <a:spAutoFit/>
          </a:bodyPr>
          <a:lstStyle/>
          <a:p>
            <a:pPr>
              <a:lnSpc>
                <a:spcPts val="3363"/>
              </a:lnSpc>
              <a:spcBef>
                <a:spcPct val="0"/>
              </a:spcBef>
            </a:pPr>
            <a:r>
              <a:rPr lang="en-US" sz="2402">
                <a:solidFill>
                  <a:srgbClr val="000000"/>
                </a:solidFill>
                <a:latin typeface="Telegraf"/>
              </a:rPr>
              <a:t>Lorem ipsum dolor sit amet, consectetur adipiscing elit. Morbi egestas pretium enim, eget auctor sapien consectetur vel. Orci varius natoque penatibus et magnis dis parturient.</a:t>
            </a:r>
          </a:p>
        </p:txBody>
      </p:sp>
      <p:sp>
        <p:nvSpPr>
          <p:cNvPr id="23" name="TextBox 23"/>
          <p:cNvSpPr txBox="1"/>
          <p:nvPr/>
        </p:nvSpPr>
        <p:spPr>
          <a:xfrm>
            <a:off x="1041859" y="8347885"/>
            <a:ext cx="16230600" cy="853378"/>
          </a:xfrm>
          <a:prstGeom prst="rect">
            <a:avLst/>
          </a:prstGeom>
        </p:spPr>
        <p:txBody>
          <a:bodyPr lIns="0" tIns="0" rIns="0" bIns="0" rtlCol="0" anchor="t">
            <a:spAutoFit/>
          </a:bodyPr>
          <a:lstStyle/>
          <a:p>
            <a:pPr>
              <a:lnSpc>
                <a:spcPts val="3363"/>
              </a:lnSpc>
              <a:spcBef>
                <a:spcPct val="0"/>
              </a:spcBef>
            </a:pPr>
            <a:r>
              <a:rPr lang="en-US" sz="2402">
                <a:solidFill>
                  <a:srgbClr val="000000"/>
                </a:solidFill>
                <a:latin typeface="Telegraf"/>
              </a:rPr>
              <a:t>Lorem ipsum dolor sit amet, consectetur adipiscing elit. Morbi egestas pretium enim, eget auctor sapien consectetur vel. Orci varius natoque penatibus et magnis dis parturient.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015068" y="5597934"/>
            <a:ext cx="6796835" cy="6796835"/>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nvGrpSpPr>
          <p:cNvPr id="4" name="Group 4"/>
          <p:cNvGrpSpPr>
            <a:grpSpLocks noChangeAspect="1"/>
          </p:cNvGrpSpPr>
          <p:nvPr/>
        </p:nvGrpSpPr>
        <p:grpSpPr>
          <a:xfrm>
            <a:off x="10411897" y="-1507794"/>
            <a:ext cx="10937077" cy="10937077"/>
            <a:chOff x="0" y="0"/>
            <a:chExt cx="6350000" cy="6350000"/>
          </a:xfrm>
        </p:grpSpPr>
        <p:sp>
          <p:nvSpPr>
            <p:cNvPr id="5" name="Freeform 5"/>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blipFill>
              <a:blip r:embed="rId2"/>
              <a:stretch>
                <a:fillRect l="-63143" t="-223" b="-16220"/>
              </a:stretch>
            </a:blipFill>
          </p:spPr>
        </p:sp>
      </p:grpSp>
      <p:sp>
        <p:nvSpPr>
          <p:cNvPr id="6" name="TextBox 6"/>
          <p:cNvSpPr txBox="1"/>
          <p:nvPr/>
        </p:nvSpPr>
        <p:spPr>
          <a:xfrm>
            <a:off x="1028700" y="1616954"/>
            <a:ext cx="8115300" cy="1087120"/>
          </a:xfrm>
          <a:prstGeom prst="rect">
            <a:avLst/>
          </a:prstGeom>
        </p:spPr>
        <p:txBody>
          <a:bodyPr lIns="0" tIns="0" rIns="0" bIns="0" rtlCol="0" anchor="t">
            <a:spAutoFit/>
          </a:bodyPr>
          <a:lstStyle/>
          <a:p>
            <a:pPr>
              <a:lnSpc>
                <a:spcPts val="8854"/>
              </a:lnSpc>
            </a:pPr>
            <a:r>
              <a:rPr lang="en-US" sz="6324" spc="392">
                <a:solidFill>
                  <a:srgbClr val="004AAD"/>
                </a:solidFill>
                <a:latin typeface="Anton"/>
              </a:rPr>
              <a:t>INTRODUCTION</a:t>
            </a:r>
          </a:p>
        </p:txBody>
      </p:sp>
      <p:grpSp>
        <p:nvGrpSpPr>
          <p:cNvPr id="7" name="Group 7"/>
          <p:cNvGrpSpPr>
            <a:grpSpLocks noChangeAspect="1"/>
          </p:cNvGrpSpPr>
          <p:nvPr/>
        </p:nvGrpSpPr>
        <p:grpSpPr>
          <a:xfrm>
            <a:off x="15141694" y="6724559"/>
            <a:ext cx="4543583" cy="4543583"/>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sp>
        <p:nvSpPr>
          <p:cNvPr id="9" name="TextBox 9"/>
          <p:cNvSpPr txBox="1"/>
          <p:nvPr/>
        </p:nvSpPr>
        <p:spPr>
          <a:xfrm>
            <a:off x="1028700" y="3076979"/>
            <a:ext cx="8584615" cy="3517177"/>
          </a:xfrm>
          <a:prstGeom prst="rect">
            <a:avLst/>
          </a:prstGeom>
        </p:spPr>
        <p:txBody>
          <a:bodyPr lIns="0" tIns="0" rIns="0" bIns="0" rtlCol="0" anchor="t">
            <a:spAutoFit/>
          </a:bodyPr>
          <a:lstStyle/>
          <a:p>
            <a:pPr algn="just">
              <a:lnSpc>
                <a:spcPts val="3133"/>
              </a:lnSpc>
            </a:pPr>
            <a:r>
              <a:rPr lang="en-US" sz="2633" spc="163">
                <a:solidFill>
                  <a:srgbClr val="000000"/>
                </a:solidFill>
                <a:latin typeface="Montserrat"/>
              </a:rPr>
              <a:t>Lorem ipsum dolor sit amet, consectetur adipiscing elit. In sed tempor nisi. Curabitur luctus semper tincidunt. Etiam ullamcorper, leo nec vestibulum ullamcorper, felis magna feugiat magna, tincidunt consequat erat purus id arcu. Vestibulum id lectus ac leo vehicula tempus in eget nibh. In imperdiet leo vitae gravida consectetur. Sed semper sapien a lorem vestibulum dictum.</a:t>
            </a:r>
          </a:p>
        </p:txBody>
      </p:sp>
      <p:sp>
        <p:nvSpPr>
          <p:cNvPr id="10" name="Freeform 10"/>
          <p:cNvSpPr/>
          <p:nvPr/>
        </p:nvSpPr>
        <p:spPr>
          <a:xfrm rot="5400000">
            <a:off x="1460751" y="8536816"/>
            <a:ext cx="289433" cy="1153536"/>
          </a:xfrm>
          <a:custGeom>
            <a:avLst/>
            <a:gdLst/>
            <a:ahLst/>
            <a:cxnLst/>
            <a:rect l="l" t="t" r="r" b="b"/>
            <a:pathLst>
              <a:path w="289433" h="1153536">
                <a:moveTo>
                  <a:pt x="0" y="0"/>
                </a:moveTo>
                <a:lnTo>
                  <a:pt x="289433" y="0"/>
                </a:lnTo>
                <a:lnTo>
                  <a:pt x="289433" y="1153535"/>
                </a:lnTo>
                <a:lnTo>
                  <a:pt x="0" y="1153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028700" y="8307920"/>
            <a:ext cx="4757529" cy="354039"/>
          </a:xfrm>
          <a:prstGeom prst="rect">
            <a:avLst/>
          </a:prstGeom>
        </p:spPr>
        <p:txBody>
          <a:bodyPr lIns="0" tIns="0" rIns="0" bIns="0" rtlCol="0" anchor="t">
            <a:spAutoFit/>
          </a:bodyPr>
          <a:lstStyle/>
          <a:p>
            <a:pPr>
              <a:lnSpc>
                <a:spcPts val="2742"/>
              </a:lnSpc>
              <a:spcBef>
                <a:spcPct val="0"/>
              </a:spcBef>
            </a:pPr>
            <a:r>
              <a:rPr lang="en-US" sz="2688" spc="-94">
                <a:solidFill>
                  <a:srgbClr val="000000"/>
                </a:solidFill>
                <a:latin typeface="Montserrat Medium"/>
              </a:rPr>
              <a:t>www.reallygreatsite.com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761406" y="2449408"/>
            <a:ext cx="2072307" cy="207230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nvGrpSpPr>
          <p:cNvPr id="4" name="Group 4"/>
          <p:cNvGrpSpPr>
            <a:grpSpLocks noChangeAspect="1"/>
          </p:cNvGrpSpPr>
          <p:nvPr/>
        </p:nvGrpSpPr>
        <p:grpSpPr>
          <a:xfrm>
            <a:off x="15104906" y="2792909"/>
            <a:ext cx="1385307" cy="1385307"/>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nvGrpSpPr>
          <p:cNvPr id="6" name="Group 6"/>
          <p:cNvGrpSpPr/>
          <p:nvPr/>
        </p:nvGrpSpPr>
        <p:grpSpPr>
          <a:xfrm>
            <a:off x="2376917" y="3303591"/>
            <a:ext cx="6541979" cy="3679817"/>
            <a:chOff x="0" y="0"/>
            <a:chExt cx="1722990" cy="969170"/>
          </a:xfrm>
        </p:grpSpPr>
        <p:sp>
          <p:nvSpPr>
            <p:cNvPr id="7" name="Freeform 7"/>
            <p:cNvSpPr/>
            <p:nvPr/>
          </p:nvSpPr>
          <p:spPr>
            <a:xfrm>
              <a:off x="0" y="0"/>
              <a:ext cx="1722990" cy="969170"/>
            </a:xfrm>
            <a:custGeom>
              <a:avLst/>
              <a:gdLst/>
              <a:ahLst/>
              <a:cxnLst/>
              <a:rect l="l" t="t" r="r" b="b"/>
              <a:pathLst>
                <a:path w="1722990" h="969170">
                  <a:moveTo>
                    <a:pt x="57988" y="0"/>
                  </a:moveTo>
                  <a:lnTo>
                    <a:pt x="1665003" y="0"/>
                  </a:lnTo>
                  <a:cubicBezTo>
                    <a:pt x="1680382" y="0"/>
                    <a:pt x="1695131" y="6109"/>
                    <a:pt x="1706006" y="16984"/>
                  </a:cubicBezTo>
                  <a:cubicBezTo>
                    <a:pt x="1716881" y="27859"/>
                    <a:pt x="1722990" y="42608"/>
                    <a:pt x="1722990" y="57988"/>
                  </a:cubicBezTo>
                  <a:lnTo>
                    <a:pt x="1722990" y="911182"/>
                  </a:lnTo>
                  <a:cubicBezTo>
                    <a:pt x="1722990" y="926562"/>
                    <a:pt x="1716881" y="941311"/>
                    <a:pt x="1706006" y="952186"/>
                  </a:cubicBezTo>
                  <a:cubicBezTo>
                    <a:pt x="1695131" y="963060"/>
                    <a:pt x="1680382" y="969170"/>
                    <a:pt x="1665003" y="969170"/>
                  </a:cubicBezTo>
                  <a:lnTo>
                    <a:pt x="57988" y="969170"/>
                  </a:lnTo>
                  <a:cubicBezTo>
                    <a:pt x="42608" y="969170"/>
                    <a:pt x="27859" y="963060"/>
                    <a:pt x="16984" y="952186"/>
                  </a:cubicBezTo>
                  <a:cubicBezTo>
                    <a:pt x="6109" y="941311"/>
                    <a:pt x="0" y="926562"/>
                    <a:pt x="0" y="911182"/>
                  </a:cubicBezTo>
                  <a:lnTo>
                    <a:pt x="0" y="57988"/>
                  </a:lnTo>
                  <a:cubicBezTo>
                    <a:pt x="0" y="42608"/>
                    <a:pt x="6109" y="27859"/>
                    <a:pt x="16984" y="16984"/>
                  </a:cubicBezTo>
                  <a:cubicBezTo>
                    <a:pt x="27859" y="6109"/>
                    <a:pt x="42608" y="0"/>
                    <a:pt x="57988" y="0"/>
                  </a:cubicBezTo>
                  <a:close/>
                </a:path>
              </a:pathLst>
            </a:custGeom>
            <a:solidFill>
              <a:srgbClr val="004AAD"/>
            </a:solidFill>
          </p:spPr>
        </p:sp>
        <p:sp>
          <p:nvSpPr>
            <p:cNvPr id="8" name="TextBox 8"/>
            <p:cNvSpPr txBox="1"/>
            <p:nvPr/>
          </p:nvSpPr>
          <p:spPr>
            <a:xfrm>
              <a:off x="0" y="-38100"/>
              <a:ext cx="1722990" cy="100727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9369105" y="3303591"/>
            <a:ext cx="6541979" cy="3679817"/>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b="-18567"/>
              </a:stretch>
            </a:blipFill>
          </p:spPr>
        </p:sp>
      </p:grpSp>
      <p:sp>
        <p:nvSpPr>
          <p:cNvPr id="11" name="TextBox 11"/>
          <p:cNvSpPr txBox="1"/>
          <p:nvPr/>
        </p:nvSpPr>
        <p:spPr>
          <a:xfrm>
            <a:off x="1028700" y="1210968"/>
            <a:ext cx="4394102" cy="529811"/>
          </a:xfrm>
          <a:prstGeom prst="rect">
            <a:avLst/>
          </a:prstGeom>
        </p:spPr>
        <p:txBody>
          <a:bodyPr lIns="0" tIns="0" rIns="0" bIns="0" rtlCol="0" anchor="t">
            <a:spAutoFit/>
          </a:bodyPr>
          <a:lstStyle/>
          <a:p>
            <a:pPr>
              <a:lnSpc>
                <a:spcPts val="4390"/>
              </a:lnSpc>
            </a:pPr>
            <a:r>
              <a:rPr lang="en-US" sz="3136" spc="194">
                <a:solidFill>
                  <a:srgbClr val="000000"/>
                </a:solidFill>
                <a:latin typeface="Anton"/>
              </a:rPr>
              <a:t>HISTORY OF THE</a:t>
            </a:r>
          </a:p>
        </p:txBody>
      </p:sp>
      <p:sp>
        <p:nvSpPr>
          <p:cNvPr id="12" name="TextBox 12"/>
          <p:cNvSpPr txBox="1"/>
          <p:nvPr/>
        </p:nvSpPr>
        <p:spPr>
          <a:xfrm>
            <a:off x="1028700" y="1616954"/>
            <a:ext cx="4394102" cy="1086988"/>
          </a:xfrm>
          <a:prstGeom prst="rect">
            <a:avLst/>
          </a:prstGeom>
        </p:spPr>
        <p:txBody>
          <a:bodyPr lIns="0" tIns="0" rIns="0" bIns="0" rtlCol="0" anchor="t">
            <a:spAutoFit/>
          </a:bodyPr>
          <a:lstStyle/>
          <a:p>
            <a:pPr>
              <a:lnSpc>
                <a:spcPts val="8854"/>
              </a:lnSpc>
            </a:pPr>
            <a:r>
              <a:rPr lang="en-US" sz="6324" spc="392">
                <a:solidFill>
                  <a:srgbClr val="004AAD"/>
                </a:solidFill>
                <a:latin typeface="Anton"/>
              </a:rPr>
              <a:t>COMPANY</a:t>
            </a:r>
          </a:p>
        </p:txBody>
      </p:sp>
      <p:sp>
        <p:nvSpPr>
          <p:cNvPr id="13" name="TextBox 13"/>
          <p:cNvSpPr txBox="1"/>
          <p:nvPr/>
        </p:nvSpPr>
        <p:spPr>
          <a:xfrm>
            <a:off x="2870803" y="4472552"/>
            <a:ext cx="5554205" cy="1685120"/>
          </a:xfrm>
          <a:prstGeom prst="rect">
            <a:avLst/>
          </a:prstGeom>
        </p:spPr>
        <p:txBody>
          <a:bodyPr lIns="0" tIns="0" rIns="0" bIns="0" rtlCol="0" anchor="t">
            <a:spAutoFit/>
          </a:bodyPr>
          <a:lstStyle/>
          <a:p>
            <a:pPr algn="just">
              <a:lnSpc>
                <a:spcPts val="1929"/>
              </a:lnSpc>
            </a:pPr>
            <a:r>
              <a:rPr lang="en-US" sz="1621" spc="100">
                <a:solidFill>
                  <a:srgbClr val="FFFFFF"/>
                </a:solidFill>
                <a:latin typeface="Montserrat"/>
              </a:rPr>
              <a:t>Lorem ipsum dolor sit amet, consectetur adipiscing elit. In sed tempor nisi. Curabitur luctus semper tincidunt. Etiam ullamcorper, leo nec vestibulum ullamcorper, felis magna feugiat magna, tincidunt consequat erat purus id arcu. Vestibulum id lectus ac leo vehicula tempus in eget nibh.</a:t>
            </a:r>
          </a:p>
        </p:txBody>
      </p:sp>
      <p:sp>
        <p:nvSpPr>
          <p:cNvPr id="14" name="TextBox 14"/>
          <p:cNvSpPr txBox="1"/>
          <p:nvPr/>
        </p:nvSpPr>
        <p:spPr>
          <a:xfrm>
            <a:off x="2870803" y="3687267"/>
            <a:ext cx="3412074" cy="531510"/>
          </a:xfrm>
          <a:prstGeom prst="rect">
            <a:avLst/>
          </a:prstGeom>
        </p:spPr>
        <p:txBody>
          <a:bodyPr lIns="0" tIns="0" rIns="0" bIns="0" rtlCol="0" anchor="t">
            <a:spAutoFit/>
          </a:bodyPr>
          <a:lstStyle/>
          <a:p>
            <a:pPr>
              <a:lnSpc>
                <a:spcPts val="4302"/>
              </a:lnSpc>
              <a:spcBef>
                <a:spcPct val="0"/>
              </a:spcBef>
            </a:pPr>
            <a:r>
              <a:rPr lang="en-US" sz="3073" spc="92">
                <a:solidFill>
                  <a:srgbClr val="FFFFFF"/>
                </a:solidFill>
                <a:latin typeface="Anton"/>
              </a:rPr>
              <a:t>Paucek and Lage</a:t>
            </a:r>
          </a:p>
        </p:txBody>
      </p:sp>
      <p:sp>
        <p:nvSpPr>
          <p:cNvPr id="15" name="Freeform 15"/>
          <p:cNvSpPr/>
          <p:nvPr/>
        </p:nvSpPr>
        <p:spPr>
          <a:xfrm rot="5400000">
            <a:off x="1460751" y="8536816"/>
            <a:ext cx="289433" cy="1153536"/>
          </a:xfrm>
          <a:custGeom>
            <a:avLst/>
            <a:gdLst/>
            <a:ahLst/>
            <a:cxnLst/>
            <a:rect l="l" t="t" r="r" b="b"/>
            <a:pathLst>
              <a:path w="289433" h="1153536">
                <a:moveTo>
                  <a:pt x="0" y="0"/>
                </a:moveTo>
                <a:lnTo>
                  <a:pt x="289433" y="0"/>
                </a:lnTo>
                <a:lnTo>
                  <a:pt x="289433" y="1153535"/>
                </a:lnTo>
                <a:lnTo>
                  <a:pt x="0" y="1153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028700" y="8307920"/>
            <a:ext cx="4757529" cy="354039"/>
          </a:xfrm>
          <a:prstGeom prst="rect">
            <a:avLst/>
          </a:prstGeom>
        </p:spPr>
        <p:txBody>
          <a:bodyPr lIns="0" tIns="0" rIns="0" bIns="0" rtlCol="0" anchor="t">
            <a:spAutoFit/>
          </a:bodyPr>
          <a:lstStyle/>
          <a:p>
            <a:pPr>
              <a:lnSpc>
                <a:spcPts val="2742"/>
              </a:lnSpc>
              <a:spcBef>
                <a:spcPct val="0"/>
              </a:spcBef>
            </a:pPr>
            <a:r>
              <a:rPr lang="en-US" sz="2688" spc="-94">
                <a:solidFill>
                  <a:srgbClr val="000000"/>
                </a:solidFill>
                <a:latin typeface="Montserrat Medium"/>
              </a:rPr>
              <a:t>www.reallygreatsite.com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70461" y="6296044"/>
            <a:ext cx="5635079" cy="5635079"/>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nvGrpSpPr>
          <p:cNvPr id="4" name="Group 4"/>
          <p:cNvGrpSpPr>
            <a:grpSpLocks noChangeAspect="1"/>
          </p:cNvGrpSpPr>
          <p:nvPr/>
        </p:nvGrpSpPr>
        <p:grpSpPr>
          <a:xfrm>
            <a:off x="13082885" y="-1151888"/>
            <a:ext cx="10410230" cy="1041018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6865" r="-2946"/>
              </a:stretch>
            </a:blipFill>
          </p:spPr>
        </p:sp>
      </p:grpSp>
      <p:grpSp>
        <p:nvGrpSpPr>
          <p:cNvPr id="6" name="Group 6"/>
          <p:cNvGrpSpPr>
            <a:grpSpLocks noChangeAspect="1"/>
          </p:cNvGrpSpPr>
          <p:nvPr/>
        </p:nvGrpSpPr>
        <p:grpSpPr>
          <a:xfrm>
            <a:off x="16404517" y="7230100"/>
            <a:ext cx="3766967" cy="3766967"/>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sp>
        <p:nvSpPr>
          <p:cNvPr id="8" name="TextBox 8"/>
          <p:cNvSpPr txBox="1"/>
          <p:nvPr/>
        </p:nvSpPr>
        <p:spPr>
          <a:xfrm>
            <a:off x="1028700" y="1210968"/>
            <a:ext cx="2764711" cy="529811"/>
          </a:xfrm>
          <a:prstGeom prst="rect">
            <a:avLst/>
          </a:prstGeom>
        </p:spPr>
        <p:txBody>
          <a:bodyPr lIns="0" tIns="0" rIns="0" bIns="0" rtlCol="0" anchor="t">
            <a:spAutoFit/>
          </a:bodyPr>
          <a:lstStyle/>
          <a:p>
            <a:pPr>
              <a:lnSpc>
                <a:spcPts val="4390"/>
              </a:lnSpc>
            </a:pPr>
            <a:r>
              <a:rPr lang="en-US" sz="3136" spc="194">
                <a:solidFill>
                  <a:srgbClr val="000000"/>
                </a:solidFill>
                <a:latin typeface="Anton"/>
              </a:rPr>
              <a:t>COMPANY</a:t>
            </a:r>
          </a:p>
        </p:txBody>
      </p:sp>
      <p:sp>
        <p:nvSpPr>
          <p:cNvPr id="9" name="TextBox 9"/>
          <p:cNvSpPr txBox="1"/>
          <p:nvPr/>
        </p:nvSpPr>
        <p:spPr>
          <a:xfrm>
            <a:off x="1028700" y="1616954"/>
            <a:ext cx="4288507" cy="1086988"/>
          </a:xfrm>
          <a:prstGeom prst="rect">
            <a:avLst/>
          </a:prstGeom>
        </p:spPr>
        <p:txBody>
          <a:bodyPr lIns="0" tIns="0" rIns="0" bIns="0" rtlCol="0" anchor="t">
            <a:spAutoFit/>
          </a:bodyPr>
          <a:lstStyle/>
          <a:p>
            <a:pPr>
              <a:lnSpc>
                <a:spcPts val="8854"/>
              </a:lnSpc>
            </a:pPr>
            <a:r>
              <a:rPr lang="en-US" sz="6324" spc="392">
                <a:solidFill>
                  <a:srgbClr val="004AAD"/>
                </a:solidFill>
                <a:latin typeface="Anton"/>
              </a:rPr>
              <a:t>VISION</a:t>
            </a:r>
          </a:p>
        </p:txBody>
      </p:sp>
      <p:sp>
        <p:nvSpPr>
          <p:cNvPr id="10" name="TextBox 10"/>
          <p:cNvSpPr txBox="1"/>
          <p:nvPr/>
        </p:nvSpPr>
        <p:spPr>
          <a:xfrm>
            <a:off x="1028700" y="3160513"/>
            <a:ext cx="9680027" cy="3965974"/>
          </a:xfrm>
          <a:prstGeom prst="rect">
            <a:avLst/>
          </a:prstGeom>
        </p:spPr>
        <p:txBody>
          <a:bodyPr lIns="0" tIns="0" rIns="0" bIns="0" rtlCol="0" anchor="t">
            <a:spAutoFit/>
          </a:bodyPr>
          <a:lstStyle/>
          <a:p>
            <a:pPr algn="just">
              <a:lnSpc>
                <a:spcPts val="3533"/>
              </a:lnSpc>
            </a:pPr>
            <a:r>
              <a:rPr lang="en-US" sz="2969" spc="184">
                <a:solidFill>
                  <a:srgbClr val="000000"/>
                </a:solidFill>
                <a:latin typeface="Montserrat"/>
              </a:rPr>
              <a:t>Lorem ipsum dolor sit amet, consectetur adipiscing elit. In sed tempor nisi. Curabitur luctus semper tincidunt. Etiam ullamcorper, leo nec vestibulum ullamcorper, felis magna feugiat magna, tincidunt consequat erat purus id arcu. Vestibulum id lectus ac leo vehicula tempus in eget nibh. In imperdiet leo vitae gravida consectetur. Sed semper sapien a lorem vestibulum dictum.</a:t>
            </a:r>
          </a:p>
        </p:txBody>
      </p:sp>
      <p:sp>
        <p:nvSpPr>
          <p:cNvPr id="11" name="Freeform 11"/>
          <p:cNvSpPr/>
          <p:nvPr/>
        </p:nvSpPr>
        <p:spPr>
          <a:xfrm rot="5400000">
            <a:off x="1460751" y="8536816"/>
            <a:ext cx="289433" cy="1153536"/>
          </a:xfrm>
          <a:custGeom>
            <a:avLst/>
            <a:gdLst/>
            <a:ahLst/>
            <a:cxnLst/>
            <a:rect l="l" t="t" r="r" b="b"/>
            <a:pathLst>
              <a:path w="289433" h="1153536">
                <a:moveTo>
                  <a:pt x="0" y="0"/>
                </a:moveTo>
                <a:lnTo>
                  <a:pt x="289433" y="0"/>
                </a:lnTo>
                <a:lnTo>
                  <a:pt x="289433" y="1153535"/>
                </a:lnTo>
                <a:lnTo>
                  <a:pt x="0" y="1153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028700" y="8307920"/>
            <a:ext cx="4757529" cy="354039"/>
          </a:xfrm>
          <a:prstGeom prst="rect">
            <a:avLst/>
          </a:prstGeom>
        </p:spPr>
        <p:txBody>
          <a:bodyPr lIns="0" tIns="0" rIns="0" bIns="0" rtlCol="0" anchor="t">
            <a:spAutoFit/>
          </a:bodyPr>
          <a:lstStyle/>
          <a:p>
            <a:pPr>
              <a:lnSpc>
                <a:spcPts val="2742"/>
              </a:lnSpc>
              <a:spcBef>
                <a:spcPct val="0"/>
              </a:spcBef>
            </a:pPr>
            <a:r>
              <a:rPr lang="en-US" sz="2688" spc="-94">
                <a:solidFill>
                  <a:srgbClr val="000000"/>
                </a:solidFill>
                <a:latin typeface="Montserrat Medium"/>
              </a:rPr>
              <a:t>www.reallygreatsite.com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txBody>
            <a:bodyPr/>
            <a:lstStyle/>
            <a:p>
              <a:endParaRPr lang="fr-FR" dirty="0"/>
            </a:p>
          </p:txBody>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sp>
        <p:nvSpPr>
          <p:cNvPr id="8" name="AutoShape 8"/>
          <p:cNvSpPr/>
          <p:nvPr/>
        </p:nvSpPr>
        <p:spPr>
          <a:xfrm>
            <a:off x="1028700" y="7049941"/>
            <a:ext cx="3525022" cy="2066664"/>
          </a:xfrm>
          <a:prstGeom prst="rect">
            <a:avLst/>
          </a:prstGeom>
          <a:solidFill>
            <a:srgbClr val="86EAE9"/>
          </a:solidFill>
        </p:spPr>
      </p:sp>
      <p:sp>
        <p:nvSpPr>
          <p:cNvPr id="9" name="AutoShape 9"/>
          <p:cNvSpPr/>
          <p:nvPr/>
        </p:nvSpPr>
        <p:spPr>
          <a:xfrm>
            <a:off x="3935565" y="6432773"/>
            <a:ext cx="3525022" cy="2066664"/>
          </a:xfrm>
          <a:prstGeom prst="rect">
            <a:avLst/>
          </a:prstGeom>
          <a:solidFill>
            <a:srgbClr val="3EDAD8"/>
          </a:solidFill>
        </p:spPr>
      </p:sp>
      <p:grpSp>
        <p:nvGrpSpPr>
          <p:cNvPr id="10" name="Group 10"/>
          <p:cNvGrpSpPr/>
          <p:nvPr/>
        </p:nvGrpSpPr>
        <p:grpSpPr>
          <a:xfrm rot="-10800000">
            <a:off x="3935565" y="8499438"/>
            <a:ext cx="618157" cy="617168"/>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alpha val="49804"/>
              </a:srgbClr>
            </a:solidFill>
          </p:spPr>
        </p:sp>
      </p:grpSp>
      <p:sp>
        <p:nvSpPr>
          <p:cNvPr id="12" name="AutoShape 12"/>
          <p:cNvSpPr/>
          <p:nvPr/>
        </p:nvSpPr>
        <p:spPr>
          <a:xfrm>
            <a:off x="6842430" y="5815605"/>
            <a:ext cx="3525022" cy="2066664"/>
          </a:xfrm>
          <a:prstGeom prst="rect">
            <a:avLst/>
          </a:prstGeom>
          <a:solidFill>
            <a:srgbClr val="37C9EF"/>
          </a:solidFill>
        </p:spPr>
      </p:sp>
      <p:sp>
        <p:nvSpPr>
          <p:cNvPr id="13" name="AutoShape 13"/>
          <p:cNvSpPr/>
          <p:nvPr/>
        </p:nvSpPr>
        <p:spPr>
          <a:xfrm>
            <a:off x="9749295" y="5198437"/>
            <a:ext cx="3525022" cy="2066664"/>
          </a:xfrm>
          <a:prstGeom prst="rect">
            <a:avLst/>
          </a:prstGeom>
          <a:solidFill>
            <a:srgbClr val="2C92D5"/>
          </a:solidFill>
        </p:spPr>
      </p:sp>
      <p:grpSp>
        <p:nvGrpSpPr>
          <p:cNvPr id="14" name="Group 14"/>
          <p:cNvGrpSpPr/>
          <p:nvPr/>
        </p:nvGrpSpPr>
        <p:grpSpPr>
          <a:xfrm rot="-10800000">
            <a:off x="9749295" y="7265102"/>
            <a:ext cx="618157" cy="617168"/>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alpha val="49804"/>
              </a:srgbClr>
            </a:solidFill>
          </p:spPr>
        </p:sp>
      </p:grpSp>
      <p:grpSp>
        <p:nvGrpSpPr>
          <p:cNvPr id="16" name="Group 16"/>
          <p:cNvGrpSpPr/>
          <p:nvPr/>
        </p:nvGrpSpPr>
        <p:grpSpPr>
          <a:xfrm rot="-10800000">
            <a:off x="6842430" y="7882270"/>
            <a:ext cx="618157" cy="617168"/>
            <a:chOff x="0" y="0"/>
            <a:chExt cx="6350000" cy="6339840"/>
          </a:xfrm>
        </p:grpSpPr>
        <p:sp>
          <p:nvSpPr>
            <p:cNvPr id="17" name="Freeform 1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alpha val="49804"/>
              </a:srgbClr>
            </a:solidFill>
          </p:spPr>
        </p:sp>
      </p:grpSp>
      <p:grpSp>
        <p:nvGrpSpPr>
          <p:cNvPr id="18" name="Group 18"/>
          <p:cNvGrpSpPr/>
          <p:nvPr/>
        </p:nvGrpSpPr>
        <p:grpSpPr>
          <a:xfrm rot="-8100000">
            <a:off x="14746114" y="4574784"/>
            <a:ext cx="2082968" cy="2079635"/>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20" name="AutoShape 20"/>
          <p:cNvSpPr/>
          <p:nvPr/>
        </p:nvSpPr>
        <p:spPr>
          <a:xfrm>
            <a:off x="12650434" y="4581269"/>
            <a:ext cx="3525022" cy="2066664"/>
          </a:xfrm>
          <a:prstGeom prst="rect">
            <a:avLst/>
          </a:prstGeom>
          <a:solidFill>
            <a:srgbClr val="13538A"/>
          </a:solidFill>
        </p:spPr>
      </p:sp>
      <p:grpSp>
        <p:nvGrpSpPr>
          <p:cNvPr id="21" name="Group 21"/>
          <p:cNvGrpSpPr/>
          <p:nvPr/>
        </p:nvGrpSpPr>
        <p:grpSpPr>
          <a:xfrm rot="-10800000">
            <a:off x="12650434" y="6647934"/>
            <a:ext cx="618157" cy="617168"/>
            <a:chOff x="0" y="0"/>
            <a:chExt cx="6350000" cy="6339840"/>
          </a:xfrm>
        </p:grpSpPr>
        <p:sp>
          <p:nvSpPr>
            <p:cNvPr id="22" name="Freeform 22"/>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alpha val="49804"/>
              </a:srgbClr>
            </a:solidFill>
          </p:spPr>
        </p:sp>
      </p:grpSp>
      <p:sp>
        <p:nvSpPr>
          <p:cNvPr id="23" name="TextBox 23"/>
          <p:cNvSpPr txBox="1"/>
          <p:nvPr/>
        </p:nvSpPr>
        <p:spPr>
          <a:xfrm>
            <a:off x="2026393" y="7597982"/>
            <a:ext cx="907784" cy="865808"/>
          </a:xfrm>
          <a:prstGeom prst="rect">
            <a:avLst/>
          </a:prstGeom>
        </p:spPr>
        <p:txBody>
          <a:bodyPr lIns="0" tIns="0" rIns="0" bIns="0" rtlCol="0" anchor="t">
            <a:spAutoFit/>
          </a:bodyPr>
          <a:lstStyle/>
          <a:p>
            <a:pPr algn="ctr">
              <a:lnSpc>
                <a:spcPts val="7000"/>
              </a:lnSpc>
            </a:pPr>
            <a:r>
              <a:rPr lang="en-US" sz="5000" spc="250">
                <a:solidFill>
                  <a:srgbClr val="FFFFFF"/>
                </a:solidFill>
                <a:latin typeface="Aileron Bold"/>
              </a:rPr>
              <a:t>1</a:t>
            </a:r>
          </a:p>
        </p:txBody>
      </p:sp>
      <p:sp>
        <p:nvSpPr>
          <p:cNvPr id="24" name="TextBox 24"/>
          <p:cNvSpPr txBox="1"/>
          <p:nvPr/>
        </p:nvSpPr>
        <p:spPr>
          <a:xfrm>
            <a:off x="1167254" y="6464075"/>
            <a:ext cx="2730890" cy="492443"/>
          </a:xfrm>
          <a:prstGeom prst="rect">
            <a:avLst/>
          </a:prstGeom>
        </p:spPr>
        <p:txBody>
          <a:bodyPr wrap="square" lIns="0" tIns="0" rIns="0" bIns="0" rtlCol="0" anchor="t">
            <a:spAutoFit/>
          </a:bodyPr>
          <a:lstStyle/>
          <a:p>
            <a:pPr algn="ctr"/>
            <a:r>
              <a:rPr lang="en-US" sz="3200" b="1" dirty="0">
                <a:solidFill>
                  <a:srgbClr val="13538A"/>
                </a:solidFill>
                <a:effectLst>
                  <a:outerShdw blurRad="38100" dist="38100" dir="2700000" algn="tl">
                    <a:srgbClr val="000000">
                      <a:alpha val="43137"/>
                    </a:srgbClr>
                  </a:outerShdw>
                </a:effectLst>
                <a:latin typeface="Telegraf Bold"/>
              </a:rPr>
              <a:t>Introduction</a:t>
            </a:r>
            <a:endParaRPr lang="en-US" sz="2800" b="1" spc="600" dirty="0">
              <a:solidFill>
                <a:srgbClr val="13538A"/>
              </a:solidFill>
              <a:effectLst>
                <a:outerShdw blurRad="38100" dist="38100" dir="2700000" algn="tl">
                  <a:srgbClr val="000000">
                    <a:alpha val="43137"/>
                  </a:srgbClr>
                </a:outerShdw>
              </a:effectLst>
              <a:latin typeface="Assistant" pitchFamily="2" charset="-79"/>
              <a:ea typeface="Arimo" panose="020B0604020202020204" pitchFamily="34" charset="0"/>
              <a:cs typeface="Assistant" pitchFamily="2" charset="-79"/>
            </a:endParaRPr>
          </a:p>
        </p:txBody>
      </p:sp>
      <p:sp>
        <p:nvSpPr>
          <p:cNvPr id="25" name="TextBox 25"/>
          <p:cNvSpPr txBox="1"/>
          <p:nvPr/>
        </p:nvSpPr>
        <p:spPr>
          <a:xfrm>
            <a:off x="4553722" y="4956382"/>
            <a:ext cx="1887754" cy="1308050"/>
          </a:xfrm>
          <a:prstGeom prst="rect">
            <a:avLst/>
          </a:prstGeom>
        </p:spPr>
        <p:txBody>
          <a:bodyPr lIns="0" tIns="0" rIns="0" bIns="0" rtlCol="0" anchor="t">
            <a:spAutoFit/>
          </a:bodyPr>
          <a:lstStyle/>
          <a:p>
            <a:pPr algn="ctr">
              <a:lnSpc>
                <a:spcPts val="3394"/>
              </a:lnSpc>
            </a:pPr>
            <a:r>
              <a:rPr lang="en-US" sz="3200" b="1" dirty="0">
                <a:solidFill>
                  <a:srgbClr val="13538A"/>
                </a:solidFill>
                <a:effectLst>
                  <a:outerShdw blurRad="38100" dist="38100" dir="2700000" algn="tl">
                    <a:srgbClr val="000000">
                      <a:alpha val="43137"/>
                    </a:srgbClr>
                  </a:outerShdw>
                </a:effectLst>
                <a:latin typeface="Telegraf Bold"/>
              </a:rPr>
              <a:t>Problem </a:t>
            </a:r>
          </a:p>
          <a:p>
            <a:pPr algn="ctr">
              <a:lnSpc>
                <a:spcPts val="3394"/>
              </a:lnSpc>
            </a:pPr>
            <a:r>
              <a:rPr lang="en-US" sz="3200" b="1" dirty="0">
                <a:solidFill>
                  <a:srgbClr val="13538A"/>
                </a:solidFill>
                <a:effectLst>
                  <a:outerShdw blurRad="38100" dist="38100" dir="2700000" algn="tl">
                    <a:srgbClr val="000000">
                      <a:alpha val="43137"/>
                    </a:srgbClr>
                  </a:outerShdw>
                </a:effectLst>
                <a:latin typeface="Telegraf Bold"/>
              </a:rPr>
              <a:t>et</a:t>
            </a:r>
          </a:p>
          <a:p>
            <a:pPr algn="ctr">
              <a:lnSpc>
                <a:spcPts val="3394"/>
              </a:lnSpc>
            </a:pPr>
            <a:r>
              <a:rPr lang="en-US" sz="3200" b="1" dirty="0" err="1">
                <a:solidFill>
                  <a:srgbClr val="13538A"/>
                </a:solidFill>
                <a:effectLst>
                  <a:outerShdw blurRad="38100" dist="38100" dir="2700000" algn="tl">
                    <a:srgbClr val="000000">
                      <a:alpha val="43137"/>
                    </a:srgbClr>
                  </a:outerShdw>
                </a:effectLst>
                <a:latin typeface="Telegraf Bold"/>
              </a:rPr>
              <a:t>Objectifs</a:t>
            </a:r>
            <a:endParaRPr lang="en-US" sz="3200" spc="121" dirty="0">
              <a:solidFill>
                <a:srgbClr val="13538A"/>
              </a:solidFill>
              <a:effectLst>
                <a:outerShdw blurRad="38100" dist="38100" dir="2700000" algn="tl">
                  <a:srgbClr val="000000">
                    <a:alpha val="43137"/>
                  </a:srgbClr>
                </a:outerShdw>
              </a:effectLst>
              <a:latin typeface="Aileron"/>
            </a:endParaRPr>
          </a:p>
        </p:txBody>
      </p:sp>
      <p:sp>
        <p:nvSpPr>
          <p:cNvPr id="26" name="TextBox 26"/>
          <p:cNvSpPr txBox="1"/>
          <p:nvPr/>
        </p:nvSpPr>
        <p:spPr>
          <a:xfrm>
            <a:off x="6842429" y="5218388"/>
            <a:ext cx="3060985" cy="492443"/>
          </a:xfrm>
          <a:prstGeom prst="rect">
            <a:avLst/>
          </a:prstGeom>
        </p:spPr>
        <p:txBody>
          <a:bodyPr wrap="square" lIns="0" tIns="0" rIns="0" bIns="0" rtlCol="0" anchor="t">
            <a:spAutoFit/>
          </a:bodyPr>
          <a:lstStyle/>
          <a:p>
            <a:pPr algn="ctr"/>
            <a:r>
              <a:rPr lang="en-US" sz="3200" b="1" dirty="0">
                <a:solidFill>
                  <a:srgbClr val="13538A"/>
                </a:solidFill>
                <a:effectLst>
                  <a:outerShdw blurRad="38100" dist="38100" dir="2700000" algn="tl">
                    <a:srgbClr val="000000">
                      <a:alpha val="43137"/>
                    </a:srgbClr>
                  </a:outerShdw>
                </a:effectLst>
                <a:latin typeface="Telegraf Bold"/>
              </a:rPr>
              <a:t>Conception</a:t>
            </a:r>
            <a:endParaRPr lang="en-US" sz="2400" b="1" spc="600" dirty="0">
              <a:solidFill>
                <a:srgbClr val="13538A"/>
              </a:solidFill>
              <a:effectLst>
                <a:outerShdw blurRad="38100" dist="38100" dir="2700000" algn="tl">
                  <a:srgbClr val="000000">
                    <a:alpha val="43137"/>
                  </a:srgbClr>
                </a:outerShdw>
              </a:effectLst>
              <a:latin typeface="Assistant" pitchFamily="2" charset="-79"/>
              <a:ea typeface="Arimo" panose="020B0604020202020204" pitchFamily="34" charset="0"/>
              <a:cs typeface="Assistant" pitchFamily="2" charset="-79"/>
            </a:endParaRPr>
          </a:p>
        </p:txBody>
      </p:sp>
      <p:sp>
        <p:nvSpPr>
          <p:cNvPr id="27" name="TextBox 27"/>
          <p:cNvSpPr txBox="1"/>
          <p:nvPr/>
        </p:nvSpPr>
        <p:spPr>
          <a:xfrm>
            <a:off x="10333172" y="4025703"/>
            <a:ext cx="1887754" cy="984885"/>
          </a:xfrm>
          <a:prstGeom prst="rect">
            <a:avLst/>
          </a:prstGeom>
        </p:spPr>
        <p:txBody>
          <a:bodyPr lIns="0" tIns="0" rIns="0" bIns="0" rtlCol="0" anchor="t">
            <a:spAutoFit/>
          </a:bodyPr>
          <a:lstStyle/>
          <a:p>
            <a:pPr algn="ctr"/>
            <a:r>
              <a:rPr lang="en-US" sz="3200" b="1" dirty="0">
                <a:solidFill>
                  <a:srgbClr val="13538A"/>
                </a:solidFill>
                <a:effectLst>
                  <a:outerShdw blurRad="38100" dist="38100" dir="2700000" algn="tl">
                    <a:srgbClr val="000000">
                      <a:alpha val="43137"/>
                    </a:srgbClr>
                  </a:outerShdw>
                </a:effectLst>
                <a:latin typeface="Telegraf Bold"/>
              </a:rPr>
              <a:t>Mise </a:t>
            </a:r>
            <a:r>
              <a:rPr lang="en-US" sz="3200" b="1" dirty="0" err="1">
                <a:solidFill>
                  <a:srgbClr val="13538A"/>
                </a:solidFill>
                <a:effectLst>
                  <a:outerShdw blurRad="38100" dist="38100" dir="2700000" algn="tl">
                    <a:srgbClr val="000000">
                      <a:alpha val="43137"/>
                    </a:srgbClr>
                  </a:outerShdw>
                </a:effectLst>
                <a:latin typeface="Telegraf Bold"/>
              </a:rPr>
              <a:t>en</a:t>
            </a:r>
            <a:r>
              <a:rPr lang="en-US" sz="3200" b="1" dirty="0">
                <a:solidFill>
                  <a:srgbClr val="13538A"/>
                </a:solidFill>
                <a:effectLst>
                  <a:outerShdw blurRad="38100" dist="38100" dir="2700000" algn="tl">
                    <a:srgbClr val="000000">
                      <a:alpha val="43137"/>
                    </a:srgbClr>
                  </a:outerShdw>
                </a:effectLst>
                <a:latin typeface="Telegraf Bold"/>
              </a:rPr>
              <a:t> </a:t>
            </a:r>
            <a:r>
              <a:rPr lang="en-US" sz="3200" b="1" dirty="0" err="1">
                <a:solidFill>
                  <a:srgbClr val="13538A"/>
                </a:solidFill>
                <a:effectLst>
                  <a:outerShdw blurRad="38100" dist="38100" dir="2700000" algn="tl">
                    <a:srgbClr val="000000">
                      <a:alpha val="43137"/>
                    </a:srgbClr>
                  </a:outerShdw>
                </a:effectLst>
                <a:latin typeface="Telegraf Bold"/>
              </a:rPr>
              <a:t>œuvre</a:t>
            </a:r>
            <a:endParaRPr lang="en-US" sz="3200" b="1" dirty="0">
              <a:solidFill>
                <a:srgbClr val="13538A"/>
              </a:solidFill>
              <a:effectLst>
                <a:outerShdw blurRad="38100" dist="38100" dir="2700000" algn="tl">
                  <a:srgbClr val="000000">
                    <a:alpha val="43137"/>
                  </a:srgbClr>
                </a:outerShdw>
              </a:effectLst>
              <a:latin typeface="Telegraf Bold"/>
            </a:endParaRPr>
          </a:p>
        </p:txBody>
      </p:sp>
      <p:sp>
        <p:nvSpPr>
          <p:cNvPr id="28" name="TextBox 28"/>
          <p:cNvSpPr txBox="1"/>
          <p:nvPr/>
        </p:nvSpPr>
        <p:spPr>
          <a:xfrm>
            <a:off x="13138538" y="3982122"/>
            <a:ext cx="2378181" cy="492443"/>
          </a:xfrm>
          <a:prstGeom prst="rect">
            <a:avLst/>
          </a:prstGeom>
        </p:spPr>
        <p:txBody>
          <a:bodyPr wrap="square" lIns="0" tIns="0" rIns="0" bIns="0" rtlCol="0" anchor="t">
            <a:spAutoFit/>
          </a:bodyPr>
          <a:lstStyle/>
          <a:p>
            <a:pPr algn="ctr"/>
            <a:r>
              <a:rPr lang="en-US" sz="3200" b="1" dirty="0">
                <a:solidFill>
                  <a:srgbClr val="13538A"/>
                </a:solidFill>
                <a:effectLst>
                  <a:outerShdw blurRad="38100" dist="38100" dir="2700000" algn="tl">
                    <a:srgbClr val="000000">
                      <a:alpha val="43137"/>
                    </a:srgbClr>
                  </a:outerShdw>
                </a:effectLst>
                <a:latin typeface="Telegraf Bold"/>
              </a:rPr>
              <a:t>Conclusion</a:t>
            </a:r>
            <a:endParaRPr lang="en-US" sz="1100" b="1" spc="600" dirty="0">
              <a:solidFill>
                <a:srgbClr val="13538A"/>
              </a:solidFill>
              <a:effectLst>
                <a:outerShdw blurRad="38100" dist="38100" dir="2700000" algn="tl">
                  <a:srgbClr val="000000">
                    <a:alpha val="43137"/>
                  </a:srgbClr>
                </a:outerShdw>
              </a:effectLst>
              <a:latin typeface="Assistant" pitchFamily="2" charset="-79"/>
              <a:ea typeface="Arimo" panose="020B0604020202020204" pitchFamily="34" charset="0"/>
              <a:cs typeface="Assistant" pitchFamily="2" charset="-79"/>
            </a:endParaRPr>
          </a:p>
        </p:txBody>
      </p:sp>
      <p:sp>
        <p:nvSpPr>
          <p:cNvPr id="29" name="TextBox 29"/>
          <p:cNvSpPr txBox="1"/>
          <p:nvPr/>
        </p:nvSpPr>
        <p:spPr>
          <a:xfrm>
            <a:off x="5043707" y="6980814"/>
            <a:ext cx="907784" cy="865808"/>
          </a:xfrm>
          <a:prstGeom prst="rect">
            <a:avLst/>
          </a:prstGeom>
        </p:spPr>
        <p:txBody>
          <a:bodyPr lIns="0" tIns="0" rIns="0" bIns="0" rtlCol="0" anchor="t">
            <a:spAutoFit/>
          </a:bodyPr>
          <a:lstStyle/>
          <a:p>
            <a:pPr algn="ctr">
              <a:lnSpc>
                <a:spcPts val="7000"/>
              </a:lnSpc>
            </a:pPr>
            <a:r>
              <a:rPr lang="en-US" sz="5000" spc="250">
                <a:solidFill>
                  <a:srgbClr val="FFFFFF"/>
                </a:solidFill>
                <a:latin typeface="Aileron Bold"/>
              </a:rPr>
              <a:t>2</a:t>
            </a:r>
          </a:p>
        </p:txBody>
      </p:sp>
      <p:sp>
        <p:nvSpPr>
          <p:cNvPr id="30" name="TextBox 30"/>
          <p:cNvSpPr txBox="1"/>
          <p:nvPr/>
        </p:nvSpPr>
        <p:spPr>
          <a:xfrm>
            <a:off x="10800759" y="5746478"/>
            <a:ext cx="907784" cy="865808"/>
          </a:xfrm>
          <a:prstGeom prst="rect">
            <a:avLst/>
          </a:prstGeom>
        </p:spPr>
        <p:txBody>
          <a:bodyPr lIns="0" tIns="0" rIns="0" bIns="0" rtlCol="0" anchor="t">
            <a:spAutoFit/>
          </a:bodyPr>
          <a:lstStyle/>
          <a:p>
            <a:pPr algn="ctr">
              <a:lnSpc>
                <a:spcPts val="7000"/>
              </a:lnSpc>
            </a:pPr>
            <a:r>
              <a:rPr lang="en-US" sz="5000" spc="250">
                <a:solidFill>
                  <a:srgbClr val="FFFFFF"/>
                </a:solidFill>
                <a:latin typeface="Aileron Bold"/>
              </a:rPr>
              <a:t>4</a:t>
            </a:r>
          </a:p>
        </p:txBody>
      </p:sp>
      <p:sp>
        <p:nvSpPr>
          <p:cNvPr id="31" name="TextBox 31"/>
          <p:cNvSpPr txBox="1"/>
          <p:nvPr/>
        </p:nvSpPr>
        <p:spPr>
          <a:xfrm>
            <a:off x="7950572" y="6363646"/>
            <a:ext cx="907784" cy="865808"/>
          </a:xfrm>
          <a:prstGeom prst="rect">
            <a:avLst/>
          </a:prstGeom>
        </p:spPr>
        <p:txBody>
          <a:bodyPr lIns="0" tIns="0" rIns="0" bIns="0" rtlCol="0" anchor="t">
            <a:spAutoFit/>
          </a:bodyPr>
          <a:lstStyle/>
          <a:p>
            <a:pPr algn="ctr">
              <a:lnSpc>
                <a:spcPts val="7000"/>
              </a:lnSpc>
            </a:pPr>
            <a:r>
              <a:rPr lang="en-US" sz="5000" spc="250">
                <a:solidFill>
                  <a:srgbClr val="FFFFFF"/>
                </a:solidFill>
                <a:latin typeface="Aileron Bold"/>
              </a:rPr>
              <a:t>3</a:t>
            </a:r>
          </a:p>
        </p:txBody>
      </p:sp>
      <p:sp>
        <p:nvSpPr>
          <p:cNvPr id="32" name="TextBox 32"/>
          <p:cNvSpPr txBox="1"/>
          <p:nvPr/>
        </p:nvSpPr>
        <p:spPr>
          <a:xfrm>
            <a:off x="13959053" y="5129310"/>
            <a:ext cx="907784" cy="865808"/>
          </a:xfrm>
          <a:prstGeom prst="rect">
            <a:avLst/>
          </a:prstGeom>
        </p:spPr>
        <p:txBody>
          <a:bodyPr lIns="0" tIns="0" rIns="0" bIns="0" rtlCol="0" anchor="t">
            <a:spAutoFit/>
          </a:bodyPr>
          <a:lstStyle/>
          <a:p>
            <a:pPr algn="ctr">
              <a:lnSpc>
                <a:spcPts val="7000"/>
              </a:lnSpc>
            </a:pPr>
            <a:r>
              <a:rPr lang="en-US" sz="5000" spc="250">
                <a:solidFill>
                  <a:srgbClr val="FFFFFF"/>
                </a:solidFill>
                <a:latin typeface="Aileron Bold"/>
              </a:rPr>
              <a:t>5</a:t>
            </a:r>
          </a:p>
        </p:txBody>
      </p:sp>
      <p:sp>
        <p:nvSpPr>
          <p:cNvPr id="33" name="TextBox 33"/>
          <p:cNvSpPr txBox="1"/>
          <p:nvPr/>
        </p:nvSpPr>
        <p:spPr>
          <a:xfrm>
            <a:off x="3550138" y="827892"/>
            <a:ext cx="11187724" cy="914609"/>
          </a:xfrm>
          <a:prstGeom prst="rect">
            <a:avLst/>
          </a:prstGeom>
        </p:spPr>
        <p:txBody>
          <a:bodyPr lIns="0" tIns="0" rIns="0" bIns="0" rtlCol="0" anchor="t">
            <a:spAutoFit/>
          </a:bodyPr>
          <a:lstStyle/>
          <a:p>
            <a:pPr marL="0" lvl="0" indent="0" algn="ctr">
              <a:lnSpc>
                <a:spcPts val="7728"/>
              </a:lnSpc>
              <a:spcBef>
                <a:spcPct val="0"/>
              </a:spcBef>
            </a:pPr>
            <a:r>
              <a:rPr lang="en-US" sz="5899" spc="176" dirty="0" err="1">
                <a:solidFill>
                  <a:srgbClr val="13538A"/>
                </a:solidFill>
                <a:effectLst>
                  <a:outerShdw blurRad="38100" dist="38100" dir="2700000" algn="tl">
                    <a:srgbClr val="000000">
                      <a:alpha val="43137"/>
                    </a:srgbClr>
                  </a:outerShdw>
                </a:effectLst>
                <a:latin typeface="Aileron Ultra-Bold"/>
              </a:rPr>
              <a:t>Sommaire</a:t>
            </a:r>
            <a:endParaRPr lang="en-US" sz="5899" spc="176" dirty="0">
              <a:solidFill>
                <a:srgbClr val="13538A"/>
              </a:solidFill>
              <a:effectLst>
                <a:outerShdw blurRad="38100" dist="38100" dir="2700000" algn="tl">
                  <a:srgbClr val="000000">
                    <a:alpha val="43137"/>
                  </a:srgbClr>
                </a:outerShdw>
              </a:effectLst>
              <a:latin typeface="Aileron Ultra-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817539" y="6296044"/>
            <a:ext cx="5635079" cy="5635079"/>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nvGrpSpPr>
          <p:cNvPr id="4" name="Group 4"/>
          <p:cNvGrpSpPr>
            <a:grpSpLocks noChangeAspect="1"/>
          </p:cNvGrpSpPr>
          <p:nvPr/>
        </p:nvGrpSpPr>
        <p:grpSpPr>
          <a:xfrm>
            <a:off x="-5205115" y="-1151888"/>
            <a:ext cx="10410230" cy="1041018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7359" r="-12564"/>
              </a:stretch>
            </a:blipFill>
          </p:spPr>
        </p:sp>
      </p:grpSp>
      <p:grpSp>
        <p:nvGrpSpPr>
          <p:cNvPr id="6" name="Group 6"/>
          <p:cNvGrpSpPr>
            <a:grpSpLocks noChangeAspect="1"/>
          </p:cNvGrpSpPr>
          <p:nvPr/>
        </p:nvGrpSpPr>
        <p:grpSpPr>
          <a:xfrm>
            <a:off x="-1883483" y="7230100"/>
            <a:ext cx="3766967" cy="3766967"/>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sp>
        <p:nvSpPr>
          <p:cNvPr id="8" name="Freeform 8"/>
          <p:cNvSpPr/>
          <p:nvPr/>
        </p:nvSpPr>
        <p:spPr>
          <a:xfrm rot="5400000">
            <a:off x="16537816" y="8536816"/>
            <a:ext cx="289433" cy="1153536"/>
          </a:xfrm>
          <a:custGeom>
            <a:avLst/>
            <a:gdLst/>
            <a:ahLst/>
            <a:cxnLst/>
            <a:rect l="l" t="t" r="r" b="b"/>
            <a:pathLst>
              <a:path w="289433" h="1153536">
                <a:moveTo>
                  <a:pt x="0" y="0"/>
                </a:moveTo>
                <a:lnTo>
                  <a:pt x="289433" y="0"/>
                </a:lnTo>
                <a:lnTo>
                  <a:pt x="289433" y="1153535"/>
                </a:lnTo>
                <a:lnTo>
                  <a:pt x="0" y="1153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2501771" y="8307920"/>
            <a:ext cx="4757529" cy="356644"/>
          </a:xfrm>
          <a:prstGeom prst="rect">
            <a:avLst/>
          </a:prstGeom>
        </p:spPr>
        <p:txBody>
          <a:bodyPr lIns="0" tIns="0" rIns="0" bIns="0" rtlCol="0" anchor="t">
            <a:spAutoFit/>
          </a:bodyPr>
          <a:lstStyle/>
          <a:p>
            <a:pPr algn="r">
              <a:lnSpc>
                <a:spcPts val="2742"/>
              </a:lnSpc>
              <a:spcBef>
                <a:spcPct val="0"/>
              </a:spcBef>
            </a:pPr>
            <a:r>
              <a:rPr lang="en-US" sz="2688" spc="-94">
                <a:solidFill>
                  <a:srgbClr val="000000"/>
                </a:solidFill>
                <a:latin typeface="Montserrat Medium"/>
              </a:rPr>
              <a:t>www.reallygreatsite.com</a:t>
            </a:r>
          </a:p>
        </p:txBody>
      </p:sp>
      <p:sp>
        <p:nvSpPr>
          <p:cNvPr id="10" name="TextBox 10"/>
          <p:cNvSpPr txBox="1"/>
          <p:nvPr/>
        </p:nvSpPr>
        <p:spPr>
          <a:xfrm>
            <a:off x="14494589" y="971550"/>
            <a:ext cx="2764711" cy="529811"/>
          </a:xfrm>
          <a:prstGeom prst="rect">
            <a:avLst/>
          </a:prstGeom>
        </p:spPr>
        <p:txBody>
          <a:bodyPr lIns="0" tIns="0" rIns="0" bIns="0" rtlCol="0" anchor="t">
            <a:spAutoFit/>
          </a:bodyPr>
          <a:lstStyle/>
          <a:p>
            <a:pPr algn="r">
              <a:lnSpc>
                <a:spcPts val="4390"/>
              </a:lnSpc>
            </a:pPr>
            <a:r>
              <a:rPr lang="en-US" sz="3136" spc="194">
                <a:solidFill>
                  <a:srgbClr val="000000"/>
                </a:solidFill>
                <a:latin typeface="Anton"/>
              </a:rPr>
              <a:t>COMPANY</a:t>
            </a:r>
          </a:p>
        </p:txBody>
      </p:sp>
      <p:sp>
        <p:nvSpPr>
          <p:cNvPr id="11" name="TextBox 11"/>
          <p:cNvSpPr txBox="1"/>
          <p:nvPr/>
        </p:nvSpPr>
        <p:spPr>
          <a:xfrm>
            <a:off x="13846286" y="1377536"/>
            <a:ext cx="3413014" cy="1086988"/>
          </a:xfrm>
          <a:prstGeom prst="rect">
            <a:avLst/>
          </a:prstGeom>
        </p:spPr>
        <p:txBody>
          <a:bodyPr lIns="0" tIns="0" rIns="0" bIns="0" rtlCol="0" anchor="t">
            <a:spAutoFit/>
          </a:bodyPr>
          <a:lstStyle/>
          <a:p>
            <a:pPr algn="r">
              <a:lnSpc>
                <a:spcPts val="8854"/>
              </a:lnSpc>
            </a:pPr>
            <a:r>
              <a:rPr lang="en-US" sz="6324" spc="392">
                <a:solidFill>
                  <a:srgbClr val="004AAD"/>
                </a:solidFill>
                <a:latin typeface="Anton"/>
              </a:rPr>
              <a:t>MISSION</a:t>
            </a:r>
          </a:p>
        </p:txBody>
      </p:sp>
      <p:sp>
        <p:nvSpPr>
          <p:cNvPr id="12" name="TextBox 12"/>
          <p:cNvSpPr txBox="1"/>
          <p:nvPr/>
        </p:nvSpPr>
        <p:spPr>
          <a:xfrm>
            <a:off x="7579273" y="3160513"/>
            <a:ext cx="9680027" cy="3965974"/>
          </a:xfrm>
          <a:prstGeom prst="rect">
            <a:avLst/>
          </a:prstGeom>
        </p:spPr>
        <p:txBody>
          <a:bodyPr lIns="0" tIns="0" rIns="0" bIns="0" rtlCol="0" anchor="t">
            <a:spAutoFit/>
          </a:bodyPr>
          <a:lstStyle/>
          <a:p>
            <a:pPr algn="just">
              <a:lnSpc>
                <a:spcPts val="3533"/>
              </a:lnSpc>
            </a:pPr>
            <a:r>
              <a:rPr lang="en-US" sz="2969" spc="184">
                <a:solidFill>
                  <a:srgbClr val="000000"/>
                </a:solidFill>
                <a:latin typeface="Montserrat"/>
              </a:rPr>
              <a:t>Lorem ipsum dolor sit amet, consectetur adipiscing elit. In sed tempor nisi. Curabitur luctus semper tincidunt. Etiam ullamcorper, leo nec vestibulum ullamcorper, felis magna feugiat magna, tincidunt consequat erat purus id arcu. Vestibulum id lectus ac leo vehicula tempus in eget nibh. In imperdiet leo vitae gravida consectetur. Sed semper sapien a lorem vestibulum dictum.</a:t>
            </a:r>
          </a:p>
        </p:txBody>
      </p:sp>
      <p:sp>
        <p:nvSpPr>
          <p:cNvPr id="15" name="TextBox 27">
            <a:extLst>
              <a:ext uri="{FF2B5EF4-FFF2-40B4-BE49-F238E27FC236}">
                <a16:creationId xmlns:a16="http://schemas.microsoft.com/office/drawing/2014/main" id="{DC13B36D-A0CB-D42D-A37D-BA1B9E49B154}"/>
              </a:ext>
            </a:extLst>
          </p:cNvPr>
          <p:cNvSpPr txBox="1"/>
          <p:nvPr/>
        </p:nvSpPr>
        <p:spPr>
          <a:xfrm>
            <a:off x="676271" y="9323355"/>
            <a:ext cx="742958" cy="617108"/>
          </a:xfrm>
          <a:prstGeom prst="rect">
            <a:avLst/>
          </a:prstGeom>
        </p:spPr>
        <p:txBody>
          <a:bodyPr lIns="0" tIns="0" rIns="0" bIns="0" rtlCol="0" anchor="t">
            <a:spAutoFit/>
          </a:bodyPr>
          <a:lstStyle/>
          <a:p>
            <a:pPr>
              <a:lnSpc>
                <a:spcPts val="5127"/>
              </a:lnSpc>
              <a:spcBef>
                <a:spcPct val="0"/>
              </a:spcBef>
            </a:pPr>
            <a:r>
              <a:rPr lang="en-US" sz="3662" dirty="0">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47721" y="-1669535"/>
            <a:ext cx="12124683" cy="12124683"/>
            <a:chOff x="0" y="0"/>
            <a:chExt cx="6350000" cy="6350000"/>
          </a:xfrm>
        </p:grpSpPr>
        <p:sp>
          <p:nvSpPr>
            <p:cNvPr id="3" name="Freeform 3"/>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blipFill>
              <a:blip r:embed="rId2"/>
              <a:stretch>
                <a:fillRect t="-25046" b="-25046"/>
              </a:stretch>
            </a:blipFill>
          </p:spPr>
        </p:sp>
      </p:grpSp>
      <p:sp>
        <p:nvSpPr>
          <p:cNvPr id="4" name="Freeform 4"/>
          <p:cNvSpPr/>
          <p:nvPr/>
        </p:nvSpPr>
        <p:spPr>
          <a:xfrm>
            <a:off x="9464890" y="1135817"/>
            <a:ext cx="3136250" cy="3136250"/>
          </a:xfrm>
          <a:custGeom>
            <a:avLst/>
            <a:gdLst/>
            <a:ahLst/>
            <a:cxnLst/>
            <a:rect l="l" t="t" r="r" b="b"/>
            <a:pathLst>
              <a:path w="3136250" h="3136250">
                <a:moveTo>
                  <a:pt x="0" y="0"/>
                </a:moveTo>
                <a:lnTo>
                  <a:pt x="3136250" y="0"/>
                </a:lnTo>
                <a:lnTo>
                  <a:pt x="3136250" y="3136250"/>
                </a:lnTo>
                <a:lnTo>
                  <a:pt x="0" y="3136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974160" y="5570752"/>
            <a:ext cx="3392471" cy="3392471"/>
          </a:xfrm>
          <a:custGeom>
            <a:avLst/>
            <a:gdLst/>
            <a:ahLst/>
            <a:cxnLst/>
            <a:rect l="l" t="t" r="r" b="b"/>
            <a:pathLst>
              <a:path w="3392471" h="3392471">
                <a:moveTo>
                  <a:pt x="0" y="0"/>
                </a:moveTo>
                <a:lnTo>
                  <a:pt x="3392471" y="0"/>
                </a:lnTo>
                <a:lnTo>
                  <a:pt x="3392471" y="3392471"/>
                </a:lnTo>
                <a:lnTo>
                  <a:pt x="0" y="3392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3704509"/>
            <a:ext cx="1810339" cy="1810339"/>
            <a:chOff x="0" y="0"/>
            <a:chExt cx="406400" cy="406400"/>
          </a:xfrm>
        </p:grpSpPr>
        <p:sp>
          <p:nvSpPr>
            <p:cNvPr id="7" name="Freeform 7"/>
            <p:cNvSpPr/>
            <p:nvPr/>
          </p:nvSpPr>
          <p:spPr>
            <a:xfrm>
              <a:off x="0" y="0"/>
              <a:ext cx="406400" cy="406400"/>
            </a:xfrm>
            <a:custGeom>
              <a:avLst/>
              <a:gdLst/>
              <a:ahLst/>
              <a:cxnLst/>
              <a:rect l="l" t="t" r="r" b="b"/>
              <a:pathLst>
                <a:path w="406400" h="406400">
                  <a:moveTo>
                    <a:pt x="203200" y="0"/>
                  </a:moveTo>
                  <a:cubicBezTo>
                    <a:pt x="90976" y="0"/>
                    <a:pt x="0" y="90976"/>
                    <a:pt x="0" y="203200"/>
                  </a:cubicBezTo>
                  <a:cubicBezTo>
                    <a:pt x="0" y="315424"/>
                    <a:pt x="90976" y="406400"/>
                    <a:pt x="203200" y="406400"/>
                  </a:cubicBezTo>
                  <a:cubicBezTo>
                    <a:pt x="315424" y="406400"/>
                    <a:pt x="406400" y="315424"/>
                    <a:pt x="406400" y="203200"/>
                  </a:cubicBezTo>
                  <a:cubicBezTo>
                    <a:pt x="406400" y="90976"/>
                    <a:pt x="315424" y="0"/>
                    <a:pt x="203200" y="0"/>
                  </a:cubicBezTo>
                  <a:close/>
                </a:path>
              </a:pathLst>
            </a:custGeom>
            <a:solidFill>
              <a:srgbClr val="004AAD"/>
            </a:solidFill>
          </p:spPr>
        </p:sp>
        <p:sp>
          <p:nvSpPr>
            <p:cNvPr id="8" name="TextBox 8"/>
            <p:cNvSpPr txBox="1"/>
            <p:nvPr/>
          </p:nvSpPr>
          <p:spPr>
            <a:xfrm>
              <a:off x="38100" y="0"/>
              <a:ext cx="3302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28700" y="6177724"/>
            <a:ext cx="1810339" cy="1810339"/>
            <a:chOff x="0" y="0"/>
            <a:chExt cx="406400" cy="406400"/>
          </a:xfrm>
        </p:grpSpPr>
        <p:sp>
          <p:nvSpPr>
            <p:cNvPr id="10" name="Freeform 10"/>
            <p:cNvSpPr/>
            <p:nvPr/>
          </p:nvSpPr>
          <p:spPr>
            <a:xfrm>
              <a:off x="0" y="0"/>
              <a:ext cx="406400" cy="406400"/>
            </a:xfrm>
            <a:custGeom>
              <a:avLst/>
              <a:gdLst/>
              <a:ahLst/>
              <a:cxnLst/>
              <a:rect l="l" t="t" r="r" b="b"/>
              <a:pathLst>
                <a:path w="406400" h="406400">
                  <a:moveTo>
                    <a:pt x="203200" y="0"/>
                  </a:moveTo>
                  <a:cubicBezTo>
                    <a:pt x="90976" y="0"/>
                    <a:pt x="0" y="90976"/>
                    <a:pt x="0" y="203200"/>
                  </a:cubicBezTo>
                  <a:cubicBezTo>
                    <a:pt x="0" y="315424"/>
                    <a:pt x="90976" y="406400"/>
                    <a:pt x="203200" y="406400"/>
                  </a:cubicBezTo>
                  <a:cubicBezTo>
                    <a:pt x="315424" y="406400"/>
                    <a:pt x="406400" y="315424"/>
                    <a:pt x="406400" y="203200"/>
                  </a:cubicBezTo>
                  <a:cubicBezTo>
                    <a:pt x="406400" y="90976"/>
                    <a:pt x="315424" y="0"/>
                    <a:pt x="203200" y="0"/>
                  </a:cubicBezTo>
                  <a:close/>
                </a:path>
              </a:pathLst>
            </a:custGeom>
            <a:solidFill>
              <a:srgbClr val="004AAD"/>
            </a:solidFill>
          </p:spPr>
        </p:sp>
        <p:sp>
          <p:nvSpPr>
            <p:cNvPr id="11" name="TextBox 11"/>
            <p:cNvSpPr txBox="1"/>
            <p:nvPr/>
          </p:nvSpPr>
          <p:spPr>
            <a:xfrm>
              <a:off x="38100" y="0"/>
              <a:ext cx="330200" cy="3683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509102" y="4171774"/>
            <a:ext cx="849534" cy="875809"/>
          </a:xfrm>
          <a:custGeom>
            <a:avLst/>
            <a:gdLst/>
            <a:ahLst/>
            <a:cxnLst/>
            <a:rect l="l" t="t" r="r" b="b"/>
            <a:pathLst>
              <a:path w="849534" h="875809">
                <a:moveTo>
                  <a:pt x="0" y="0"/>
                </a:moveTo>
                <a:lnTo>
                  <a:pt x="849535" y="0"/>
                </a:lnTo>
                <a:lnTo>
                  <a:pt x="849535" y="875809"/>
                </a:lnTo>
                <a:lnTo>
                  <a:pt x="0" y="875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511217" y="6660241"/>
            <a:ext cx="845304" cy="845304"/>
          </a:xfrm>
          <a:custGeom>
            <a:avLst/>
            <a:gdLst/>
            <a:ahLst/>
            <a:cxnLst/>
            <a:rect l="l" t="t" r="r" b="b"/>
            <a:pathLst>
              <a:path w="845304" h="845304">
                <a:moveTo>
                  <a:pt x="0" y="0"/>
                </a:moveTo>
                <a:lnTo>
                  <a:pt x="845305" y="0"/>
                </a:lnTo>
                <a:lnTo>
                  <a:pt x="845305" y="845304"/>
                </a:lnTo>
                <a:lnTo>
                  <a:pt x="0" y="845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a:grpSpLocks noChangeAspect="1"/>
          </p:cNvGrpSpPr>
          <p:nvPr/>
        </p:nvGrpSpPr>
        <p:grpSpPr>
          <a:xfrm>
            <a:off x="9732885" y="1412163"/>
            <a:ext cx="2600261" cy="2600251"/>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06" r="-24906"/>
              </a:stretch>
            </a:blipFill>
          </p:spPr>
        </p:sp>
      </p:grpSp>
      <p:grpSp>
        <p:nvGrpSpPr>
          <p:cNvPr id="16" name="Group 16"/>
          <p:cNvGrpSpPr>
            <a:grpSpLocks noChangeAspect="1"/>
          </p:cNvGrpSpPr>
          <p:nvPr/>
        </p:nvGrpSpPr>
        <p:grpSpPr>
          <a:xfrm>
            <a:off x="10257959" y="5854557"/>
            <a:ext cx="2824874" cy="2824862"/>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t="-17218" r="-86740" b="-7431"/>
              </a:stretch>
            </a:blipFill>
          </p:spPr>
        </p:sp>
      </p:grpSp>
      <p:sp>
        <p:nvSpPr>
          <p:cNvPr id="18" name="TextBox 18"/>
          <p:cNvSpPr txBox="1"/>
          <p:nvPr/>
        </p:nvSpPr>
        <p:spPr>
          <a:xfrm>
            <a:off x="1028700" y="1210968"/>
            <a:ext cx="2594476" cy="529811"/>
          </a:xfrm>
          <a:prstGeom prst="rect">
            <a:avLst/>
          </a:prstGeom>
        </p:spPr>
        <p:txBody>
          <a:bodyPr lIns="0" tIns="0" rIns="0" bIns="0" rtlCol="0" anchor="t">
            <a:spAutoFit/>
          </a:bodyPr>
          <a:lstStyle/>
          <a:p>
            <a:pPr>
              <a:lnSpc>
                <a:spcPts val="4390"/>
              </a:lnSpc>
            </a:pPr>
            <a:r>
              <a:rPr lang="en-US" sz="3136" spc="194">
                <a:solidFill>
                  <a:srgbClr val="000000"/>
                </a:solidFill>
                <a:latin typeface="Anton"/>
              </a:rPr>
              <a:t>ONGOING</a:t>
            </a:r>
          </a:p>
        </p:txBody>
      </p:sp>
      <p:sp>
        <p:nvSpPr>
          <p:cNvPr id="19" name="TextBox 19"/>
          <p:cNvSpPr txBox="1"/>
          <p:nvPr/>
        </p:nvSpPr>
        <p:spPr>
          <a:xfrm>
            <a:off x="1028700" y="1616954"/>
            <a:ext cx="4394102" cy="1086988"/>
          </a:xfrm>
          <a:prstGeom prst="rect">
            <a:avLst/>
          </a:prstGeom>
        </p:spPr>
        <p:txBody>
          <a:bodyPr lIns="0" tIns="0" rIns="0" bIns="0" rtlCol="0" anchor="t">
            <a:spAutoFit/>
          </a:bodyPr>
          <a:lstStyle/>
          <a:p>
            <a:pPr>
              <a:lnSpc>
                <a:spcPts val="8854"/>
              </a:lnSpc>
            </a:pPr>
            <a:r>
              <a:rPr lang="en-US" sz="6324" spc="392">
                <a:solidFill>
                  <a:srgbClr val="004AAD"/>
                </a:solidFill>
                <a:latin typeface="Anton"/>
              </a:rPr>
              <a:t>PROJECT</a:t>
            </a:r>
          </a:p>
        </p:txBody>
      </p:sp>
      <p:sp>
        <p:nvSpPr>
          <p:cNvPr id="20" name="TextBox 20"/>
          <p:cNvSpPr txBox="1"/>
          <p:nvPr/>
        </p:nvSpPr>
        <p:spPr>
          <a:xfrm>
            <a:off x="3114189" y="3656884"/>
            <a:ext cx="3422881" cy="415814"/>
          </a:xfrm>
          <a:prstGeom prst="rect">
            <a:avLst/>
          </a:prstGeom>
        </p:spPr>
        <p:txBody>
          <a:bodyPr lIns="0" tIns="0" rIns="0" bIns="0" rtlCol="0" anchor="t">
            <a:spAutoFit/>
          </a:bodyPr>
          <a:lstStyle/>
          <a:p>
            <a:pPr>
              <a:lnSpc>
                <a:spcPts val="3420"/>
              </a:lnSpc>
            </a:pPr>
            <a:r>
              <a:rPr lang="en-US" sz="2442" spc="151">
                <a:solidFill>
                  <a:srgbClr val="000000"/>
                </a:solidFill>
                <a:latin typeface="Anton"/>
              </a:rPr>
              <a:t>Project name</a:t>
            </a:r>
          </a:p>
        </p:txBody>
      </p:sp>
      <p:sp>
        <p:nvSpPr>
          <p:cNvPr id="21" name="TextBox 21"/>
          <p:cNvSpPr txBox="1"/>
          <p:nvPr/>
        </p:nvSpPr>
        <p:spPr>
          <a:xfrm>
            <a:off x="3114189" y="6130099"/>
            <a:ext cx="3422881" cy="415814"/>
          </a:xfrm>
          <a:prstGeom prst="rect">
            <a:avLst/>
          </a:prstGeom>
        </p:spPr>
        <p:txBody>
          <a:bodyPr lIns="0" tIns="0" rIns="0" bIns="0" rtlCol="0" anchor="t">
            <a:spAutoFit/>
          </a:bodyPr>
          <a:lstStyle/>
          <a:p>
            <a:pPr>
              <a:lnSpc>
                <a:spcPts val="3420"/>
              </a:lnSpc>
            </a:pPr>
            <a:r>
              <a:rPr lang="en-US" sz="2442" spc="151">
                <a:solidFill>
                  <a:srgbClr val="000000"/>
                </a:solidFill>
                <a:latin typeface="Anton"/>
              </a:rPr>
              <a:t>Project name</a:t>
            </a:r>
          </a:p>
        </p:txBody>
      </p:sp>
      <p:sp>
        <p:nvSpPr>
          <p:cNvPr id="22" name="TextBox 22"/>
          <p:cNvSpPr txBox="1"/>
          <p:nvPr/>
        </p:nvSpPr>
        <p:spPr>
          <a:xfrm>
            <a:off x="3114189" y="4072699"/>
            <a:ext cx="5598226" cy="1442150"/>
          </a:xfrm>
          <a:prstGeom prst="rect">
            <a:avLst/>
          </a:prstGeom>
        </p:spPr>
        <p:txBody>
          <a:bodyPr lIns="0" tIns="0" rIns="0" bIns="0" rtlCol="0" anchor="t">
            <a:spAutoFit/>
          </a:bodyPr>
          <a:lstStyle/>
          <a:p>
            <a:pPr algn="just">
              <a:lnSpc>
                <a:spcPts val="1945"/>
              </a:lnSpc>
            </a:pPr>
            <a:r>
              <a:rPr lang="en-US" sz="1634" spc="101">
                <a:solidFill>
                  <a:srgbClr val="000000"/>
                </a:solidFill>
                <a:latin typeface="Montserrat"/>
              </a:rPr>
              <a:t>Lorem ipsum dolor sit amet, consectetur adipiscing elit. In sed tempor nisi. Curabitur luctus semper tincidunt. Etiam ullamcorper, leo nec vestibulum ullamcorper, felis magna feugiat magna, tincidunt consequat erat purus id arcu.</a:t>
            </a:r>
          </a:p>
        </p:txBody>
      </p:sp>
      <p:sp>
        <p:nvSpPr>
          <p:cNvPr id="23" name="TextBox 23"/>
          <p:cNvSpPr txBox="1"/>
          <p:nvPr/>
        </p:nvSpPr>
        <p:spPr>
          <a:xfrm>
            <a:off x="3114189" y="6545913"/>
            <a:ext cx="5598226" cy="1442150"/>
          </a:xfrm>
          <a:prstGeom prst="rect">
            <a:avLst/>
          </a:prstGeom>
        </p:spPr>
        <p:txBody>
          <a:bodyPr lIns="0" tIns="0" rIns="0" bIns="0" rtlCol="0" anchor="t">
            <a:spAutoFit/>
          </a:bodyPr>
          <a:lstStyle/>
          <a:p>
            <a:pPr algn="just">
              <a:lnSpc>
                <a:spcPts val="1945"/>
              </a:lnSpc>
            </a:pPr>
            <a:r>
              <a:rPr lang="en-US" sz="1634" spc="101">
                <a:solidFill>
                  <a:srgbClr val="000000"/>
                </a:solidFill>
                <a:latin typeface="Montserrat"/>
              </a:rPr>
              <a:t>Lorem ipsum dolor sit amet, consectetur adipiscing elit. In sed tempor nisi. Curabitur luctus semper tincidunt. Etiam ullamcorper, leo nec vestibulum ullamcorper, felis magna feugiat magna, tincidunt consequat erat purus id arcu.</a:t>
            </a:r>
          </a:p>
        </p:txBody>
      </p:sp>
      <p:sp>
        <p:nvSpPr>
          <p:cNvPr id="26" name="TextBox 27">
            <a:extLst>
              <a:ext uri="{FF2B5EF4-FFF2-40B4-BE49-F238E27FC236}">
                <a16:creationId xmlns:a16="http://schemas.microsoft.com/office/drawing/2014/main" id="{C040CD8E-6141-1DDC-99A4-413579E0B439}"/>
              </a:ext>
            </a:extLst>
          </p:cNvPr>
          <p:cNvSpPr txBox="1"/>
          <p:nvPr/>
        </p:nvSpPr>
        <p:spPr>
          <a:xfrm>
            <a:off x="676271" y="9323355"/>
            <a:ext cx="742958" cy="617108"/>
          </a:xfrm>
          <a:prstGeom prst="rect">
            <a:avLst/>
          </a:prstGeom>
        </p:spPr>
        <p:txBody>
          <a:bodyPr lIns="0" tIns="0" rIns="0" bIns="0" rtlCol="0" anchor="t">
            <a:spAutoFit/>
          </a:bodyPr>
          <a:lstStyle/>
          <a:p>
            <a:pPr>
              <a:lnSpc>
                <a:spcPts val="5127"/>
              </a:lnSpc>
              <a:spcBef>
                <a:spcPct val="0"/>
              </a:spcBef>
            </a:pPr>
            <a:r>
              <a:rPr lang="en-US" sz="3662" dirty="0">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911452" y="-3071882"/>
            <a:ext cx="10019136" cy="10019136"/>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nvGrpSpPr>
          <p:cNvPr id="4" name="Group 4"/>
          <p:cNvGrpSpPr/>
          <p:nvPr/>
        </p:nvGrpSpPr>
        <p:grpSpPr>
          <a:xfrm>
            <a:off x="8988640" y="677033"/>
            <a:ext cx="4583558" cy="4434519"/>
            <a:chOff x="0" y="0"/>
            <a:chExt cx="1146700" cy="1109414"/>
          </a:xfrm>
        </p:grpSpPr>
        <p:sp>
          <p:nvSpPr>
            <p:cNvPr id="5" name="Freeform 5"/>
            <p:cNvSpPr/>
            <p:nvPr/>
          </p:nvSpPr>
          <p:spPr>
            <a:xfrm>
              <a:off x="0" y="0"/>
              <a:ext cx="1146700" cy="1109414"/>
            </a:xfrm>
            <a:custGeom>
              <a:avLst/>
              <a:gdLst/>
              <a:ahLst/>
              <a:cxnLst/>
              <a:rect l="l" t="t" r="r" b="b"/>
              <a:pathLst>
                <a:path w="1146700" h="1109414">
                  <a:moveTo>
                    <a:pt x="573350" y="0"/>
                  </a:moveTo>
                  <a:cubicBezTo>
                    <a:pt x="256698" y="0"/>
                    <a:pt x="0" y="248351"/>
                    <a:pt x="0" y="554707"/>
                  </a:cubicBezTo>
                  <a:cubicBezTo>
                    <a:pt x="0" y="861063"/>
                    <a:pt x="256698" y="1109414"/>
                    <a:pt x="573350" y="1109414"/>
                  </a:cubicBezTo>
                  <a:cubicBezTo>
                    <a:pt x="890002" y="1109414"/>
                    <a:pt x="1146700" y="861063"/>
                    <a:pt x="1146700" y="554707"/>
                  </a:cubicBezTo>
                  <a:cubicBezTo>
                    <a:pt x="1146700" y="248351"/>
                    <a:pt x="890002" y="0"/>
                    <a:pt x="573350" y="0"/>
                  </a:cubicBezTo>
                  <a:close/>
                </a:path>
              </a:pathLst>
            </a:custGeom>
            <a:solidFill>
              <a:srgbClr val="FFFFFF"/>
            </a:solidFill>
          </p:spPr>
        </p:sp>
        <p:sp>
          <p:nvSpPr>
            <p:cNvPr id="6" name="TextBox 6"/>
            <p:cNvSpPr txBox="1"/>
            <p:nvPr/>
          </p:nvSpPr>
          <p:spPr>
            <a:xfrm>
              <a:off x="107503" y="65908"/>
              <a:ext cx="931694" cy="939499"/>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a:grpSpLocks noChangeAspect="1"/>
          </p:cNvGrpSpPr>
          <p:nvPr/>
        </p:nvGrpSpPr>
        <p:grpSpPr>
          <a:xfrm>
            <a:off x="9285125" y="899006"/>
            <a:ext cx="3990588" cy="3990572"/>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7486" r="-32606"/>
              </a:stretch>
            </a:blipFill>
          </p:spPr>
        </p:sp>
      </p:grpSp>
      <p:grpSp>
        <p:nvGrpSpPr>
          <p:cNvPr id="9" name="Group 9"/>
          <p:cNvGrpSpPr>
            <a:grpSpLocks noChangeAspect="1"/>
          </p:cNvGrpSpPr>
          <p:nvPr/>
        </p:nvGrpSpPr>
        <p:grpSpPr>
          <a:xfrm>
            <a:off x="13572198" y="-1411136"/>
            <a:ext cx="6697644" cy="6697644"/>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alpha val="72941"/>
              </a:srgbClr>
            </a:solidFill>
          </p:spPr>
        </p:sp>
      </p:grpSp>
      <p:grpSp>
        <p:nvGrpSpPr>
          <p:cNvPr id="11" name="Group 11"/>
          <p:cNvGrpSpPr/>
          <p:nvPr/>
        </p:nvGrpSpPr>
        <p:grpSpPr>
          <a:xfrm>
            <a:off x="12151240" y="4639911"/>
            <a:ext cx="4769781" cy="4614687"/>
            <a:chOff x="0" y="0"/>
            <a:chExt cx="1146700" cy="1109414"/>
          </a:xfrm>
        </p:grpSpPr>
        <p:sp>
          <p:nvSpPr>
            <p:cNvPr id="12" name="Freeform 12"/>
            <p:cNvSpPr/>
            <p:nvPr/>
          </p:nvSpPr>
          <p:spPr>
            <a:xfrm>
              <a:off x="0" y="0"/>
              <a:ext cx="1146700" cy="1109414"/>
            </a:xfrm>
            <a:custGeom>
              <a:avLst/>
              <a:gdLst/>
              <a:ahLst/>
              <a:cxnLst/>
              <a:rect l="l" t="t" r="r" b="b"/>
              <a:pathLst>
                <a:path w="1146700" h="1109414">
                  <a:moveTo>
                    <a:pt x="573350" y="0"/>
                  </a:moveTo>
                  <a:cubicBezTo>
                    <a:pt x="256698" y="0"/>
                    <a:pt x="0" y="248351"/>
                    <a:pt x="0" y="554707"/>
                  </a:cubicBezTo>
                  <a:cubicBezTo>
                    <a:pt x="0" y="861063"/>
                    <a:pt x="256698" y="1109414"/>
                    <a:pt x="573350" y="1109414"/>
                  </a:cubicBezTo>
                  <a:cubicBezTo>
                    <a:pt x="890002" y="1109414"/>
                    <a:pt x="1146700" y="861063"/>
                    <a:pt x="1146700" y="554707"/>
                  </a:cubicBezTo>
                  <a:cubicBezTo>
                    <a:pt x="1146700" y="248351"/>
                    <a:pt x="890002" y="0"/>
                    <a:pt x="573350" y="0"/>
                  </a:cubicBezTo>
                  <a:close/>
                </a:path>
              </a:pathLst>
            </a:custGeom>
            <a:solidFill>
              <a:srgbClr val="FFFFFF"/>
            </a:solidFill>
          </p:spPr>
        </p:sp>
        <p:sp>
          <p:nvSpPr>
            <p:cNvPr id="13" name="TextBox 13"/>
            <p:cNvSpPr txBox="1"/>
            <p:nvPr/>
          </p:nvSpPr>
          <p:spPr>
            <a:xfrm>
              <a:off x="107503" y="65908"/>
              <a:ext cx="931694" cy="939499"/>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a:grpSpLocks noChangeAspect="1"/>
          </p:cNvGrpSpPr>
          <p:nvPr/>
        </p:nvGrpSpPr>
        <p:grpSpPr>
          <a:xfrm>
            <a:off x="12459770" y="4870903"/>
            <a:ext cx="4152720" cy="4152703"/>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4202" r="-15609"/>
              </a:stretch>
            </a:blipFill>
          </p:spPr>
        </p:sp>
      </p:grpSp>
      <p:grpSp>
        <p:nvGrpSpPr>
          <p:cNvPr id="16" name="Group 16"/>
          <p:cNvGrpSpPr/>
          <p:nvPr/>
        </p:nvGrpSpPr>
        <p:grpSpPr>
          <a:xfrm>
            <a:off x="1028700" y="3704509"/>
            <a:ext cx="1810339" cy="1810339"/>
            <a:chOff x="0" y="0"/>
            <a:chExt cx="406400" cy="406400"/>
          </a:xfrm>
        </p:grpSpPr>
        <p:sp>
          <p:nvSpPr>
            <p:cNvPr id="17" name="Freeform 17"/>
            <p:cNvSpPr/>
            <p:nvPr/>
          </p:nvSpPr>
          <p:spPr>
            <a:xfrm>
              <a:off x="0" y="0"/>
              <a:ext cx="406400" cy="406400"/>
            </a:xfrm>
            <a:custGeom>
              <a:avLst/>
              <a:gdLst/>
              <a:ahLst/>
              <a:cxnLst/>
              <a:rect l="l" t="t" r="r" b="b"/>
              <a:pathLst>
                <a:path w="406400" h="406400">
                  <a:moveTo>
                    <a:pt x="203200" y="0"/>
                  </a:moveTo>
                  <a:cubicBezTo>
                    <a:pt x="90976" y="0"/>
                    <a:pt x="0" y="90976"/>
                    <a:pt x="0" y="203200"/>
                  </a:cubicBezTo>
                  <a:cubicBezTo>
                    <a:pt x="0" y="315424"/>
                    <a:pt x="90976" y="406400"/>
                    <a:pt x="203200" y="406400"/>
                  </a:cubicBezTo>
                  <a:cubicBezTo>
                    <a:pt x="315424" y="406400"/>
                    <a:pt x="406400" y="315424"/>
                    <a:pt x="406400" y="203200"/>
                  </a:cubicBezTo>
                  <a:cubicBezTo>
                    <a:pt x="406400" y="90976"/>
                    <a:pt x="315424" y="0"/>
                    <a:pt x="203200" y="0"/>
                  </a:cubicBezTo>
                  <a:close/>
                </a:path>
              </a:pathLst>
            </a:custGeom>
            <a:solidFill>
              <a:srgbClr val="004AAD"/>
            </a:solidFill>
          </p:spPr>
        </p:sp>
        <p:sp>
          <p:nvSpPr>
            <p:cNvPr id="18" name="TextBox 18"/>
            <p:cNvSpPr txBox="1"/>
            <p:nvPr/>
          </p:nvSpPr>
          <p:spPr>
            <a:xfrm>
              <a:off x="38100" y="0"/>
              <a:ext cx="3302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28700" y="6177724"/>
            <a:ext cx="1810339" cy="1810339"/>
            <a:chOff x="0" y="0"/>
            <a:chExt cx="406400" cy="406400"/>
          </a:xfrm>
        </p:grpSpPr>
        <p:sp>
          <p:nvSpPr>
            <p:cNvPr id="20" name="Freeform 20"/>
            <p:cNvSpPr/>
            <p:nvPr/>
          </p:nvSpPr>
          <p:spPr>
            <a:xfrm>
              <a:off x="0" y="0"/>
              <a:ext cx="406400" cy="406400"/>
            </a:xfrm>
            <a:custGeom>
              <a:avLst/>
              <a:gdLst/>
              <a:ahLst/>
              <a:cxnLst/>
              <a:rect l="l" t="t" r="r" b="b"/>
              <a:pathLst>
                <a:path w="406400" h="406400">
                  <a:moveTo>
                    <a:pt x="203200" y="0"/>
                  </a:moveTo>
                  <a:cubicBezTo>
                    <a:pt x="90976" y="0"/>
                    <a:pt x="0" y="90976"/>
                    <a:pt x="0" y="203200"/>
                  </a:cubicBezTo>
                  <a:cubicBezTo>
                    <a:pt x="0" y="315424"/>
                    <a:pt x="90976" y="406400"/>
                    <a:pt x="203200" y="406400"/>
                  </a:cubicBezTo>
                  <a:cubicBezTo>
                    <a:pt x="315424" y="406400"/>
                    <a:pt x="406400" y="315424"/>
                    <a:pt x="406400" y="203200"/>
                  </a:cubicBezTo>
                  <a:cubicBezTo>
                    <a:pt x="406400" y="90976"/>
                    <a:pt x="315424" y="0"/>
                    <a:pt x="203200" y="0"/>
                  </a:cubicBezTo>
                  <a:close/>
                </a:path>
              </a:pathLst>
            </a:custGeom>
            <a:solidFill>
              <a:srgbClr val="004AAD"/>
            </a:solidFill>
          </p:spPr>
        </p:sp>
        <p:sp>
          <p:nvSpPr>
            <p:cNvPr id="21" name="TextBox 21"/>
            <p:cNvSpPr txBox="1"/>
            <p:nvPr/>
          </p:nvSpPr>
          <p:spPr>
            <a:xfrm>
              <a:off x="38100" y="0"/>
              <a:ext cx="330200" cy="368300"/>
            </a:xfrm>
            <a:prstGeom prst="rect">
              <a:avLst/>
            </a:prstGeom>
          </p:spPr>
          <p:txBody>
            <a:bodyPr lIns="50800" tIns="50800" rIns="50800" bIns="50800" rtlCol="0" anchor="ctr"/>
            <a:lstStyle/>
            <a:p>
              <a:pPr algn="ctr">
                <a:lnSpc>
                  <a:spcPts val="2659"/>
                </a:lnSpc>
                <a:spcBef>
                  <a:spcPct val="0"/>
                </a:spcBef>
              </a:pPr>
              <a:endParaRPr/>
            </a:p>
          </p:txBody>
        </p:sp>
      </p:grpSp>
      <p:sp>
        <p:nvSpPr>
          <p:cNvPr id="22" name="Freeform 22"/>
          <p:cNvSpPr/>
          <p:nvPr/>
        </p:nvSpPr>
        <p:spPr>
          <a:xfrm>
            <a:off x="1420889" y="4152485"/>
            <a:ext cx="1025961" cy="914388"/>
          </a:xfrm>
          <a:custGeom>
            <a:avLst/>
            <a:gdLst/>
            <a:ahLst/>
            <a:cxnLst/>
            <a:rect l="l" t="t" r="r" b="b"/>
            <a:pathLst>
              <a:path w="1025961" h="914388">
                <a:moveTo>
                  <a:pt x="0" y="0"/>
                </a:moveTo>
                <a:lnTo>
                  <a:pt x="1025961" y="0"/>
                </a:lnTo>
                <a:lnTo>
                  <a:pt x="1025961" y="914388"/>
                </a:lnTo>
                <a:lnTo>
                  <a:pt x="0" y="914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476404" y="6629430"/>
            <a:ext cx="914931" cy="906926"/>
          </a:xfrm>
          <a:custGeom>
            <a:avLst/>
            <a:gdLst/>
            <a:ahLst/>
            <a:cxnLst/>
            <a:rect l="l" t="t" r="r" b="b"/>
            <a:pathLst>
              <a:path w="914931" h="906926">
                <a:moveTo>
                  <a:pt x="0" y="0"/>
                </a:moveTo>
                <a:lnTo>
                  <a:pt x="914931" y="0"/>
                </a:lnTo>
                <a:lnTo>
                  <a:pt x="914931" y="906926"/>
                </a:lnTo>
                <a:lnTo>
                  <a:pt x="0" y="9069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TextBox 24"/>
          <p:cNvSpPr txBox="1"/>
          <p:nvPr/>
        </p:nvSpPr>
        <p:spPr>
          <a:xfrm>
            <a:off x="1028700" y="1210968"/>
            <a:ext cx="4394102" cy="529811"/>
          </a:xfrm>
          <a:prstGeom prst="rect">
            <a:avLst/>
          </a:prstGeom>
        </p:spPr>
        <p:txBody>
          <a:bodyPr lIns="0" tIns="0" rIns="0" bIns="0" rtlCol="0" anchor="t">
            <a:spAutoFit/>
          </a:bodyPr>
          <a:lstStyle/>
          <a:p>
            <a:pPr>
              <a:lnSpc>
                <a:spcPts val="4390"/>
              </a:lnSpc>
            </a:pPr>
            <a:r>
              <a:rPr lang="en-US" sz="3136" spc="194">
                <a:solidFill>
                  <a:srgbClr val="000000"/>
                </a:solidFill>
                <a:latin typeface="Anton"/>
              </a:rPr>
              <a:t>PROJECT TO BE</a:t>
            </a:r>
          </a:p>
        </p:txBody>
      </p:sp>
      <p:sp>
        <p:nvSpPr>
          <p:cNvPr id="25" name="TextBox 25"/>
          <p:cNvSpPr txBox="1"/>
          <p:nvPr/>
        </p:nvSpPr>
        <p:spPr>
          <a:xfrm>
            <a:off x="3114189" y="3656884"/>
            <a:ext cx="3422881" cy="415814"/>
          </a:xfrm>
          <a:prstGeom prst="rect">
            <a:avLst/>
          </a:prstGeom>
        </p:spPr>
        <p:txBody>
          <a:bodyPr lIns="0" tIns="0" rIns="0" bIns="0" rtlCol="0" anchor="t">
            <a:spAutoFit/>
          </a:bodyPr>
          <a:lstStyle/>
          <a:p>
            <a:pPr>
              <a:lnSpc>
                <a:spcPts val="3420"/>
              </a:lnSpc>
            </a:pPr>
            <a:r>
              <a:rPr lang="en-US" sz="2442" spc="151">
                <a:solidFill>
                  <a:srgbClr val="000000"/>
                </a:solidFill>
                <a:latin typeface="Anton"/>
              </a:rPr>
              <a:t>Project name</a:t>
            </a:r>
          </a:p>
        </p:txBody>
      </p:sp>
      <p:sp>
        <p:nvSpPr>
          <p:cNvPr id="26" name="TextBox 26"/>
          <p:cNvSpPr txBox="1"/>
          <p:nvPr/>
        </p:nvSpPr>
        <p:spPr>
          <a:xfrm>
            <a:off x="3114189" y="6130099"/>
            <a:ext cx="3422881" cy="415814"/>
          </a:xfrm>
          <a:prstGeom prst="rect">
            <a:avLst/>
          </a:prstGeom>
        </p:spPr>
        <p:txBody>
          <a:bodyPr lIns="0" tIns="0" rIns="0" bIns="0" rtlCol="0" anchor="t">
            <a:spAutoFit/>
          </a:bodyPr>
          <a:lstStyle/>
          <a:p>
            <a:pPr>
              <a:lnSpc>
                <a:spcPts val="3420"/>
              </a:lnSpc>
            </a:pPr>
            <a:r>
              <a:rPr lang="en-US" sz="2442" spc="151">
                <a:solidFill>
                  <a:srgbClr val="000000"/>
                </a:solidFill>
                <a:latin typeface="Anton"/>
              </a:rPr>
              <a:t>Project name</a:t>
            </a:r>
          </a:p>
        </p:txBody>
      </p:sp>
      <p:sp>
        <p:nvSpPr>
          <p:cNvPr id="27" name="TextBox 27"/>
          <p:cNvSpPr txBox="1"/>
          <p:nvPr/>
        </p:nvSpPr>
        <p:spPr>
          <a:xfrm>
            <a:off x="1028700" y="1616954"/>
            <a:ext cx="4394102" cy="1086988"/>
          </a:xfrm>
          <a:prstGeom prst="rect">
            <a:avLst/>
          </a:prstGeom>
        </p:spPr>
        <p:txBody>
          <a:bodyPr lIns="0" tIns="0" rIns="0" bIns="0" rtlCol="0" anchor="t">
            <a:spAutoFit/>
          </a:bodyPr>
          <a:lstStyle/>
          <a:p>
            <a:pPr>
              <a:lnSpc>
                <a:spcPts val="8854"/>
              </a:lnSpc>
            </a:pPr>
            <a:r>
              <a:rPr lang="en-US" sz="6324" spc="392">
                <a:solidFill>
                  <a:srgbClr val="004AAD"/>
                </a:solidFill>
                <a:latin typeface="Anton"/>
              </a:rPr>
              <a:t>REALIZED</a:t>
            </a:r>
          </a:p>
        </p:txBody>
      </p:sp>
      <p:sp>
        <p:nvSpPr>
          <p:cNvPr id="28" name="TextBox 28"/>
          <p:cNvSpPr txBox="1"/>
          <p:nvPr/>
        </p:nvSpPr>
        <p:spPr>
          <a:xfrm>
            <a:off x="3114189" y="4072699"/>
            <a:ext cx="5598226" cy="1442150"/>
          </a:xfrm>
          <a:prstGeom prst="rect">
            <a:avLst/>
          </a:prstGeom>
        </p:spPr>
        <p:txBody>
          <a:bodyPr lIns="0" tIns="0" rIns="0" bIns="0" rtlCol="0" anchor="t">
            <a:spAutoFit/>
          </a:bodyPr>
          <a:lstStyle/>
          <a:p>
            <a:pPr algn="just">
              <a:lnSpc>
                <a:spcPts val="1945"/>
              </a:lnSpc>
            </a:pPr>
            <a:r>
              <a:rPr lang="en-US" sz="1634" spc="101">
                <a:solidFill>
                  <a:srgbClr val="000000"/>
                </a:solidFill>
                <a:latin typeface="Montserrat"/>
              </a:rPr>
              <a:t>Lorem ipsum dolor sit amet, consectetur adipiscing elit. In sed tempor nisi. Curabitur luctus semper tincidunt. Etiam ullamcorper, leo nec vestibulum ullamcorper, felis magna feugiat magna, tincidunt consequat erat purus id arcu.</a:t>
            </a:r>
          </a:p>
        </p:txBody>
      </p:sp>
      <p:sp>
        <p:nvSpPr>
          <p:cNvPr id="29" name="TextBox 29"/>
          <p:cNvSpPr txBox="1"/>
          <p:nvPr/>
        </p:nvSpPr>
        <p:spPr>
          <a:xfrm>
            <a:off x="3114189" y="6545913"/>
            <a:ext cx="5598226" cy="1442150"/>
          </a:xfrm>
          <a:prstGeom prst="rect">
            <a:avLst/>
          </a:prstGeom>
        </p:spPr>
        <p:txBody>
          <a:bodyPr lIns="0" tIns="0" rIns="0" bIns="0" rtlCol="0" anchor="t">
            <a:spAutoFit/>
          </a:bodyPr>
          <a:lstStyle/>
          <a:p>
            <a:pPr algn="just">
              <a:lnSpc>
                <a:spcPts val="1945"/>
              </a:lnSpc>
            </a:pPr>
            <a:r>
              <a:rPr lang="en-US" sz="1634" spc="101">
                <a:solidFill>
                  <a:srgbClr val="000000"/>
                </a:solidFill>
                <a:latin typeface="Montserrat"/>
              </a:rPr>
              <a:t>Lorem ipsum dolor sit amet, consectetur adipiscing elit. In sed tempor nisi. Curabitur luctus semper tincidunt. Etiam ullamcorper, leo nec vestibulum ullamcorper, felis magna feugiat magna, tincidunt consequat erat purus id arcu.</a:t>
            </a:r>
          </a:p>
        </p:txBody>
      </p:sp>
      <p:sp>
        <p:nvSpPr>
          <p:cNvPr id="32" name="TextBox 27">
            <a:extLst>
              <a:ext uri="{FF2B5EF4-FFF2-40B4-BE49-F238E27FC236}">
                <a16:creationId xmlns:a16="http://schemas.microsoft.com/office/drawing/2014/main" id="{0C7B2608-D0F8-CCED-F56C-8F5496C2DFC9}"/>
              </a:ext>
            </a:extLst>
          </p:cNvPr>
          <p:cNvSpPr txBox="1"/>
          <p:nvPr/>
        </p:nvSpPr>
        <p:spPr>
          <a:xfrm>
            <a:off x="676271" y="9323355"/>
            <a:ext cx="742958" cy="617108"/>
          </a:xfrm>
          <a:prstGeom prst="rect">
            <a:avLst/>
          </a:prstGeom>
        </p:spPr>
        <p:txBody>
          <a:bodyPr lIns="0" tIns="0" rIns="0" bIns="0" rtlCol="0" anchor="t">
            <a:spAutoFit/>
          </a:bodyPr>
          <a:lstStyle/>
          <a:p>
            <a:pPr>
              <a:lnSpc>
                <a:spcPts val="5127"/>
              </a:lnSpc>
              <a:spcBef>
                <a:spcPct val="0"/>
              </a:spcBef>
            </a:pPr>
            <a:r>
              <a:rPr lang="en-US" sz="3662" dirty="0">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4278863" y="5083730"/>
            <a:ext cx="9288859" cy="4174570"/>
          </a:xfrm>
          <a:prstGeom prst="rect">
            <a:avLst/>
          </a:prstGeom>
        </p:spPr>
        <p:txBody>
          <a:bodyPr lIns="0" tIns="0" rIns="0" bIns="0" rtlCol="0" anchor="t">
            <a:spAutoFit/>
          </a:bodyPr>
          <a:lstStyle/>
          <a:p>
            <a:pPr algn="ctr">
              <a:lnSpc>
                <a:spcPts val="10394"/>
              </a:lnSpc>
            </a:pPr>
            <a:r>
              <a:rPr lang="en-US" sz="11679">
                <a:solidFill>
                  <a:srgbClr val="000000"/>
                </a:solidFill>
                <a:latin typeface="Telegraf Bold"/>
              </a:rPr>
              <a:t>Merci pour votre attention</a:t>
            </a:r>
          </a:p>
        </p:txBody>
      </p:sp>
      <p:sp>
        <p:nvSpPr>
          <p:cNvPr id="3" name="AutoShape 3"/>
          <p:cNvSpPr/>
          <p:nvPr/>
        </p:nvSpPr>
        <p:spPr>
          <a:xfrm>
            <a:off x="7065521" y="9229725"/>
            <a:ext cx="3715544" cy="0"/>
          </a:xfrm>
          <a:prstGeom prst="line">
            <a:avLst/>
          </a:prstGeom>
          <a:ln w="104775" cap="flat">
            <a:solidFill>
              <a:srgbClr val="4A87CE"/>
            </a:solidFill>
            <a:prstDash val="solid"/>
            <a:headEnd type="none" w="sm" len="sm"/>
            <a:tailEnd type="none" w="sm" len="sm"/>
          </a:ln>
        </p:spPr>
      </p:sp>
      <p:grpSp>
        <p:nvGrpSpPr>
          <p:cNvPr id="4" name="Group 4"/>
          <p:cNvGrpSpPr/>
          <p:nvPr/>
        </p:nvGrpSpPr>
        <p:grpSpPr>
          <a:xfrm rot="204197">
            <a:off x="6546688" y="465304"/>
            <a:ext cx="4753210" cy="3314220"/>
            <a:chOff x="0" y="0"/>
            <a:chExt cx="6337613" cy="4418960"/>
          </a:xfrm>
        </p:grpSpPr>
        <p:sp>
          <p:nvSpPr>
            <p:cNvPr id="5" name="Freeform 5"/>
            <p:cNvSpPr/>
            <p:nvPr/>
          </p:nvSpPr>
          <p:spPr>
            <a:xfrm>
              <a:off x="0" y="0"/>
              <a:ext cx="6337613" cy="4024384"/>
            </a:xfrm>
            <a:custGeom>
              <a:avLst/>
              <a:gdLst/>
              <a:ahLst/>
              <a:cxnLst/>
              <a:rect l="l" t="t" r="r" b="b"/>
              <a:pathLst>
                <a:path w="6337613" h="4024384">
                  <a:moveTo>
                    <a:pt x="0" y="0"/>
                  </a:moveTo>
                  <a:lnTo>
                    <a:pt x="6337613" y="0"/>
                  </a:lnTo>
                  <a:lnTo>
                    <a:pt x="6337613" y="4024384"/>
                  </a:lnTo>
                  <a:lnTo>
                    <a:pt x="0" y="4024384"/>
                  </a:lnTo>
                  <a:lnTo>
                    <a:pt x="0" y="0"/>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sp>
        <p:sp>
          <p:nvSpPr>
            <p:cNvPr id="6" name="Freeform 6"/>
            <p:cNvSpPr/>
            <p:nvPr/>
          </p:nvSpPr>
          <p:spPr>
            <a:xfrm rot="1493426">
              <a:off x="2953641" y="1568731"/>
              <a:ext cx="2539675" cy="2428564"/>
            </a:xfrm>
            <a:custGeom>
              <a:avLst/>
              <a:gdLst/>
              <a:ahLst/>
              <a:cxnLst/>
              <a:rect l="l" t="t" r="r" b="b"/>
              <a:pathLst>
                <a:path w="2539675" h="2428564">
                  <a:moveTo>
                    <a:pt x="0" y="0"/>
                  </a:moveTo>
                  <a:lnTo>
                    <a:pt x="2539675" y="0"/>
                  </a:lnTo>
                  <a:lnTo>
                    <a:pt x="2539675" y="2428564"/>
                  </a:lnTo>
                  <a:lnTo>
                    <a:pt x="0" y="24285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TextBox 7"/>
          <p:cNvSpPr txBox="1"/>
          <p:nvPr/>
        </p:nvSpPr>
        <p:spPr>
          <a:xfrm rot="204197">
            <a:off x="5779451" y="3479324"/>
            <a:ext cx="6294662" cy="1316843"/>
          </a:xfrm>
          <a:prstGeom prst="rect">
            <a:avLst/>
          </a:prstGeom>
        </p:spPr>
        <p:txBody>
          <a:bodyPr lIns="0" tIns="0" rIns="0" bIns="0" rtlCol="0" anchor="t">
            <a:spAutoFit/>
          </a:bodyPr>
          <a:lstStyle/>
          <a:p>
            <a:pPr algn="ctr">
              <a:lnSpc>
                <a:spcPts val="10893"/>
              </a:lnSpc>
              <a:spcBef>
                <a:spcPct val="0"/>
              </a:spcBef>
            </a:pPr>
            <a:r>
              <a:rPr lang="en-US" sz="7780" spc="225">
                <a:solidFill>
                  <a:srgbClr val="4A87CE">
                    <a:alpha val="50980"/>
                  </a:srgbClr>
                </a:solidFill>
                <a:latin typeface="Hammersmith One"/>
              </a:rPr>
              <a:t>BROS</a:t>
            </a:r>
            <a:r>
              <a:rPr lang="en-US" sz="7780" spc="225">
                <a:solidFill>
                  <a:srgbClr val="211D1D">
                    <a:alpha val="50980"/>
                  </a:srgbClr>
                </a:solidFill>
                <a:latin typeface="Hammersmith One"/>
              </a:rPr>
              <a:t>CODE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grpSp>
        <p:nvGrpSpPr>
          <p:cNvPr id="8" name="Group 8"/>
          <p:cNvGrpSpPr>
            <a:grpSpLocks noChangeAspect="1"/>
          </p:cNvGrpSpPr>
          <p:nvPr/>
        </p:nvGrpSpPr>
        <p:grpSpPr>
          <a:xfrm>
            <a:off x="11015140" y="5027944"/>
            <a:ext cx="10518155" cy="1051811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alphaModFix amt="70000"/>
              </a:blip>
              <a:stretch>
                <a:fillRect t="-49813"/>
              </a:stretch>
            </a:blipFill>
          </p:spPr>
        </p:sp>
      </p:grpSp>
      <p:grpSp>
        <p:nvGrpSpPr>
          <p:cNvPr id="10" name="Group 10"/>
          <p:cNvGrpSpPr/>
          <p:nvPr/>
        </p:nvGrpSpPr>
        <p:grpSpPr>
          <a:xfrm>
            <a:off x="11800842" y="5813625"/>
            <a:ext cx="8946750" cy="89467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2" name="TextBox 12"/>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3" name="Group 13"/>
          <p:cNvGrpSpPr>
            <a:grpSpLocks noChangeAspect="1"/>
          </p:cNvGrpSpPr>
          <p:nvPr/>
        </p:nvGrpSpPr>
        <p:grpSpPr>
          <a:xfrm>
            <a:off x="-4524129" y="-3792316"/>
            <a:ext cx="10518155" cy="10518113"/>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alphaModFix amt="70000"/>
              </a:blip>
              <a:stretch>
                <a:fillRect r="-47329"/>
              </a:stretch>
            </a:blipFill>
          </p:spPr>
        </p:sp>
      </p:grpSp>
      <p:grpSp>
        <p:nvGrpSpPr>
          <p:cNvPr id="15" name="Group 15"/>
          <p:cNvGrpSpPr/>
          <p:nvPr/>
        </p:nvGrpSpPr>
        <p:grpSpPr>
          <a:xfrm>
            <a:off x="-3738427" y="-3006635"/>
            <a:ext cx="8946750" cy="89467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7" name="TextBox 17"/>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8" name="Group 18"/>
          <p:cNvGrpSpPr/>
          <p:nvPr/>
        </p:nvGrpSpPr>
        <p:grpSpPr>
          <a:xfrm>
            <a:off x="4872773" y="3729254"/>
            <a:ext cx="9283384" cy="1734271"/>
            <a:chOff x="0" y="0"/>
            <a:chExt cx="1419439" cy="265172"/>
          </a:xfrm>
        </p:grpSpPr>
        <p:sp>
          <p:nvSpPr>
            <p:cNvPr id="19" name="Freeform 19"/>
            <p:cNvSpPr/>
            <p:nvPr/>
          </p:nvSpPr>
          <p:spPr>
            <a:xfrm>
              <a:off x="0" y="0"/>
              <a:ext cx="1419439" cy="265172"/>
            </a:xfrm>
            <a:custGeom>
              <a:avLst/>
              <a:gdLst/>
              <a:ahLst/>
              <a:cxnLst/>
              <a:rect l="l" t="t" r="r" b="b"/>
              <a:pathLst>
                <a:path w="1419439" h="265172">
                  <a:moveTo>
                    <a:pt x="14177" y="0"/>
                  </a:moveTo>
                  <a:lnTo>
                    <a:pt x="1405262" y="0"/>
                  </a:lnTo>
                  <a:cubicBezTo>
                    <a:pt x="1409022" y="0"/>
                    <a:pt x="1412628" y="1494"/>
                    <a:pt x="1415287" y="4152"/>
                  </a:cubicBezTo>
                  <a:cubicBezTo>
                    <a:pt x="1417946" y="6811"/>
                    <a:pt x="1419439" y="10417"/>
                    <a:pt x="1419439" y="14177"/>
                  </a:cubicBezTo>
                  <a:lnTo>
                    <a:pt x="1419439" y="250995"/>
                  </a:lnTo>
                  <a:cubicBezTo>
                    <a:pt x="1419439" y="254755"/>
                    <a:pt x="1417946" y="258361"/>
                    <a:pt x="1415287" y="261019"/>
                  </a:cubicBezTo>
                  <a:cubicBezTo>
                    <a:pt x="1412628" y="263678"/>
                    <a:pt x="1409022" y="265172"/>
                    <a:pt x="1405262" y="265172"/>
                  </a:cubicBezTo>
                  <a:lnTo>
                    <a:pt x="14177" y="265172"/>
                  </a:lnTo>
                  <a:cubicBezTo>
                    <a:pt x="10417" y="265172"/>
                    <a:pt x="6811" y="263678"/>
                    <a:pt x="4152" y="261019"/>
                  </a:cubicBezTo>
                  <a:cubicBezTo>
                    <a:pt x="1494" y="258361"/>
                    <a:pt x="0" y="254755"/>
                    <a:pt x="0" y="250995"/>
                  </a:cubicBezTo>
                  <a:lnTo>
                    <a:pt x="0" y="14177"/>
                  </a:lnTo>
                  <a:cubicBezTo>
                    <a:pt x="0" y="10417"/>
                    <a:pt x="1494" y="6811"/>
                    <a:pt x="4152" y="4152"/>
                  </a:cubicBezTo>
                  <a:cubicBezTo>
                    <a:pt x="6811" y="1494"/>
                    <a:pt x="10417" y="0"/>
                    <a:pt x="14177" y="0"/>
                  </a:cubicBezTo>
                  <a:close/>
                </a:path>
              </a:pathLst>
            </a:custGeom>
            <a:solidFill>
              <a:srgbClr val="FAFAFA"/>
            </a:solidFill>
            <a:ln w="28575" cap="sq">
              <a:solidFill>
                <a:srgbClr val="4A87CE"/>
              </a:solidFill>
              <a:prstDash val="solid"/>
              <a:miter/>
            </a:ln>
          </p:spPr>
        </p:sp>
        <p:sp>
          <p:nvSpPr>
            <p:cNvPr id="20" name="TextBox 20"/>
            <p:cNvSpPr txBox="1"/>
            <p:nvPr/>
          </p:nvSpPr>
          <p:spPr>
            <a:xfrm>
              <a:off x="0" y="-28575"/>
              <a:ext cx="1419439" cy="293747"/>
            </a:xfrm>
            <a:prstGeom prst="rect">
              <a:avLst/>
            </a:prstGeom>
          </p:spPr>
          <p:txBody>
            <a:bodyPr lIns="50800" tIns="50800" rIns="50800" bIns="50800" rtlCol="0" anchor="ctr"/>
            <a:lstStyle/>
            <a:p>
              <a:pPr algn="ctr">
                <a:lnSpc>
                  <a:spcPts val="1960"/>
                </a:lnSpc>
              </a:pPr>
              <a:endParaRPr/>
            </a:p>
          </p:txBody>
        </p:sp>
      </p:grpSp>
      <p:sp>
        <p:nvSpPr>
          <p:cNvPr id="21" name="TextBox 21"/>
          <p:cNvSpPr txBox="1"/>
          <p:nvPr/>
        </p:nvSpPr>
        <p:spPr>
          <a:xfrm>
            <a:off x="5994026" y="4013906"/>
            <a:ext cx="8162131" cy="1003043"/>
          </a:xfrm>
          <a:prstGeom prst="rect">
            <a:avLst/>
          </a:prstGeom>
        </p:spPr>
        <p:txBody>
          <a:bodyPr lIns="0" tIns="0" rIns="0" bIns="0" rtlCol="0" anchor="t">
            <a:spAutoFit/>
          </a:bodyPr>
          <a:lstStyle/>
          <a:p>
            <a:pPr>
              <a:lnSpc>
                <a:spcPts val="7782"/>
              </a:lnSpc>
              <a:spcBef>
                <a:spcPct val="0"/>
              </a:spcBef>
            </a:pPr>
            <a:r>
              <a:rPr lang="en-US" sz="5558">
                <a:solidFill>
                  <a:srgbClr val="4A87CE"/>
                </a:solidFill>
                <a:latin typeface="Telegraf Bold"/>
              </a:rPr>
              <a:t>Introduction</a:t>
            </a:r>
          </a:p>
        </p:txBody>
      </p:sp>
      <p:sp>
        <p:nvSpPr>
          <p:cNvPr id="22" name="Freeform 22"/>
          <p:cNvSpPr/>
          <p:nvPr/>
        </p:nvSpPr>
        <p:spPr>
          <a:xfrm>
            <a:off x="4067426" y="3633090"/>
            <a:ext cx="1926599" cy="1926599"/>
          </a:xfrm>
          <a:custGeom>
            <a:avLst/>
            <a:gdLst/>
            <a:ahLst/>
            <a:cxnLst/>
            <a:rect l="l" t="t" r="r" b="b"/>
            <a:pathLst>
              <a:path w="1926599" h="1926599">
                <a:moveTo>
                  <a:pt x="0" y="0"/>
                </a:moveTo>
                <a:lnTo>
                  <a:pt x="1926600" y="0"/>
                </a:lnTo>
                <a:lnTo>
                  <a:pt x="1926600" y="1926599"/>
                </a:lnTo>
                <a:lnTo>
                  <a:pt x="0" y="1926599"/>
                </a:lnTo>
                <a:lnTo>
                  <a:pt x="0" y="0"/>
                </a:lnTo>
                <a:close/>
              </a:path>
            </a:pathLst>
          </a:custGeom>
          <a:blipFill>
            <a:blip r:embed="rId4">
              <a:alphaModFix amt="46000"/>
              <a:extLst>
                <a:ext uri="{96DAC541-7B7A-43D3-8B79-37D633B846F1}">
                  <asvg:svgBlip xmlns:asvg="http://schemas.microsoft.com/office/drawing/2016/SVG/main" r:embed="rId5"/>
                </a:ext>
              </a:extLst>
            </a:blip>
            <a:stretch>
              <a:fillRect/>
            </a:stretch>
          </a:blipFill>
        </p:spPr>
      </p:sp>
      <p:grpSp>
        <p:nvGrpSpPr>
          <p:cNvPr id="23" name="Group 23"/>
          <p:cNvGrpSpPr/>
          <p:nvPr/>
        </p:nvGrpSpPr>
        <p:grpSpPr>
          <a:xfrm>
            <a:off x="4252211" y="3817875"/>
            <a:ext cx="1557029" cy="15570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7C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6" name="TextBox 26"/>
          <p:cNvSpPr txBox="1"/>
          <p:nvPr/>
        </p:nvSpPr>
        <p:spPr>
          <a:xfrm>
            <a:off x="4357484" y="3784937"/>
            <a:ext cx="1346483" cy="1394306"/>
          </a:xfrm>
          <a:prstGeom prst="rect">
            <a:avLst/>
          </a:prstGeom>
        </p:spPr>
        <p:txBody>
          <a:bodyPr lIns="0" tIns="0" rIns="0" bIns="0" rtlCol="0" anchor="t">
            <a:spAutoFit/>
          </a:bodyPr>
          <a:lstStyle/>
          <a:p>
            <a:pPr algn="ctr">
              <a:lnSpc>
                <a:spcPts val="10785"/>
              </a:lnSpc>
              <a:spcBef>
                <a:spcPct val="0"/>
              </a:spcBef>
            </a:pPr>
            <a:r>
              <a:rPr lang="en-US" sz="7703">
                <a:solidFill>
                  <a:srgbClr val="FFFFFF"/>
                </a:solidFill>
                <a:latin typeface="Telegraf Bold"/>
              </a:rPr>
              <a:t>1</a:t>
            </a:r>
          </a:p>
        </p:txBody>
      </p:sp>
      <p:sp>
        <p:nvSpPr>
          <p:cNvPr id="27" name="TextBox 27"/>
          <p:cNvSpPr txBox="1"/>
          <p:nvPr/>
        </p:nvSpPr>
        <p:spPr>
          <a:xfrm>
            <a:off x="666746" y="9323355"/>
            <a:ext cx="742958" cy="617108"/>
          </a:xfrm>
          <a:prstGeom prst="rect">
            <a:avLst/>
          </a:prstGeom>
        </p:spPr>
        <p:txBody>
          <a:bodyPr lIns="0" tIns="0" rIns="0" bIns="0" rtlCol="0" anchor="t">
            <a:spAutoFit/>
          </a:bodyPr>
          <a:lstStyle/>
          <a:p>
            <a:pPr>
              <a:lnSpc>
                <a:spcPts val="5127"/>
              </a:lnSpc>
              <a:spcBef>
                <a:spcPct val="0"/>
              </a:spcBef>
            </a:pPr>
            <a:r>
              <a:rPr lang="en-US" sz="3662">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grpSp>
        <p:nvGrpSpPr>
          <p:cNvPr id="8" name="Group 8"/>
          <p:cNvGrpSpPr>
            <a:grpSpLocks noChangeAspect="1"/>
          </p:cNvGrpSpPr>
          <p:nvPr/>
        </p:nvGrpSpPr>
        <p:grpSpPr>
          <a:xfrm>
            <a:off x="11015140" y="5027944"/>
            <a:ext cx="10518155" cy="1051811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alphaModFix amt="70000"/>
              </a:blip>
              <a:stretch>
                <a:fillRect l="-76012" t="-38441" r="-64232"/>
              </a:stretch>
            </a:blipFill>
          </p:spPr>
        </p:sp>
      </p:grpSp>
      <p:grpSp>
        <p:nvGrpSpPr>
          <p:cNvPr id="10" name="Group 10"/>
          <p:cNvGrpSpPr/>
          <p:nvPr/>
        </p:nvGrpSpPr>
        <p:grpSpPr>
          <a:xfrm>
            <a:off x="11800842" y="5813625"/>
            <a:ext cx="8946750" cy="89467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2" name="TextBox 12"/>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3" name="Group 13"/>
          <p:cNvGrpSpPr>
            <a:grpSpLocks noChangeAspect="1"/>
          </p:cNvGrpSpPr>
          <p:nvPr/>
        </p:nvGrpSpPr>
        <p:grpSpPr>
          <a:xfrm>
            <a:off x="-4524129" y="-3792316"/>
            <a:ext cx="10518155" cy="10518113"/>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alphaModFix amt="70000"/>
              </a:blip>
              <a:stretch>
                <a:fillRect l="-26577" r="-29403" b="-4118"/>
              </a:stretch>
            </a:blipFill>
          </p:spPr>
        </p:sp>
      </p:grpSp>
      <p:grpSp>
        <p:nvGrpSpPr>
          <p:cNvPr id="15" name="Group 15"/>
          <p:cNvGrpSpPr/>
          <p:nvPr/>
        </p:nvGrpSpPr>
        <p:grpSpPr>
          <a:xfrm>
            <a:off x="-3738427" y="-3006635"/>
            <a:ext cx="8946750" cy="89467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7" name="TextBox 17"/>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8" name="Group 18"/>
          <p:cNvGrpSpPr/>
          <p:nvPr/>
        </p:nvGrpSpPr>
        <p:grpSpPr>
          <a:xfrm>
            <a:off x="4872773" y="3729254"/>
            <a:ext cx="9283384" cy="1734271"/>
            <a:chOff x="0" y="0"/>
            <a:chExt cx="1419439" cy="265172"/>
          </a:xfrm>
        </p:grpSpPr>
        <p:sp>
          <p:nvSpPr>
            <p:cNvPr id="19" name="Freeform 19"/>
            <p:cNvSpPr/>
            <p:nvPr/>
          </p:nvSpPr>
          <p:spPr>
            <a:xfrm>
              <a:off x="0" y="0"/>
              <a:ext cx="1419439" cy="265172"/>
            </a:xfrm>
            <a:custGeom>
              <a:avLst/>
              <a:gdLst/>
              <a:ahLst/>
              <a:cxnLst/>
              <a:rect l="l" t="t" r="r" b="b"/>
              <a:pathLst>
                <a:path w="1419439" h="265172">
                  <a:moveTo>
                    <a:pt x="14177" y="0"/>
                  </a:moveTo>
                  <a:lnTo>
                    <a:pt x="1405262" y="0"/>
                  </a:lnTo>
                  <a:cubicBezTo>
                    <a:pt x="1409022" y="0"/>
                    <a:pt x="1412628" y="1494"/>
                    <a:pt x="1415287" y="4152"/>
                  </a:cubicBezTo>
                  <a:cubicBezTo>
                    <a:pt x="1417946" y="6811"/>
                    <a:pt x="1419439" y="10417"/>
                    <a:pt x="1419439" y="14177"/>
                  </a:cubicBezTo>
                  <a:lnTo>
                    <a:pt x="1419439" y="250995"/>
                  </a:lnTo>
                  <a:cubicBezTo>
                    <a:pt x="1419439" y="254755"/>
                    <a:pt x="1417946" y="258361"/>
                    <a:pt x="1415287" y="261019"/>
                  </a:cubicBezTo>
                  <a:cubicBezTo>
                    <a:pt x="1412628" y="263678"/>
                    <a:pt x="1409022" y="265172"/>
                    <a:pt x="1405262" y="265172"/>
                  </a:cubicBezTo>
                  <a:lnTo>
                    <a:pt x="14177" y="265172"/>
                  </a:lnTo>
                  <a:cubicBezTo>
                    <a:pt x="10417" y="265172"/>
                    <a:pt x="6811" y="263678"/>
                    <a:pt x="4152" y="261019"/>
                  </a:cubicBezTo>
                  <a:cubicBezTo>
                    <a:pt x="1494" y="258361"/>
                    <a:pt x="0" y="254755"/>
                    <a:pt x="0" y="250995"/>
                  </a:cubicBezTo>
                  <a:lnTo>
                    <a:pt x="0" y="14177"/>
                  </a:lnTo>
                  <a:cubicBezTo>
                    <a:pt x="0" y="10417"/>
                    <a:pt x="1494" y="6811"/>
                    <a:pt x="4152" y="4152"/>
                  </a:cubicBezTo>
                  <a:cubicBezTo>
                    <a:pt x="6811" y="1494"/>
                    <a:pt x="10417" y="0"/>
                    <a:pt x="14177" y="0"/>
                  </a:cubicBezTo>
                  <a:close/>
                </a:path>
              </a:pathLst>
            </a:custGeom>
            <a:solidFill>
              <a:srgbClr val="FAFAFA"/>
            </a:solidFill>
            <a:ln w="28575" cap="sq">
              <a:solidFill>
                <a:srgbClr val="4A87CE"/>
              </a:solidFill>
              <a:prstDash val="solid"/>
              <a:miter/>
            </a:ln>
          </p:spPr>
        </p:sp>
        <p:sp>
          <p:nvSpPr>
            <p:cNvPr id="20" name="TextBox 20"/>
            <p:cNvSpPr txBox="1"/>
            <p:nvPr/>
          </p:nvSpPr>
          <p:spPr>
            <a:xfrm>
              <a:off x="0" y="-28575"/>
              <a:ext cx="1419439" cy="293747"/>
            </a:xfrm>
            <a:prstGeom prst="rect">
              <a:avLst/>
            </a:prstGeom>
          </p:spPr>
          <p:txBody>
            <a:bodyPr lIns="50800" tIns="50800" rIns="50800" bIns="50800" rtlCol="0" anchor="ctr"/>
            <a:lstStyle/>
            <a:p>
              <a:pPr algn="ctr">
                <a:lnSpc>
                  <a:spcPts val="1960"/>
                </a:lnSpc>
              </a:pPr>
              <a:endParaRPr/>
            </a:p>
          </p:txBody>
        </p:sp>
      </p:grpSp>
      <p:sp>
        <p:nvSpPr>
          <p:cNvPr id="21" name="TextBox 21"/>
          <p:cNvSpPr txBox="1"/>
          <p:nvPr/>
        </p:nvSpPr>
        <p:spPr>
          <a:xfrm>
            <a:off x="5994026" y="4013906"/>
            <a:ext cx="10236574" cy="938398"/>
          </a:xfrm>
          <a:prstGeom prst="rect">
            <a:avLst/>
          </a:prstGeom>
        </p:spPr>
        <p:txBody>
          <a:bodyPr wrap="square" lIns="0" tIns="0" rIns="0" bIns="0" rtlCol="0" anchor="t">
            <a:spAutoFit/>
          </a:bodyPr>
          <a:lstStyle/>
          <a:p>
            <a:pPr>
              <a:lnSpc>
                <a:spcPts val="7782"/>
              </a:lnSpc>
              <a:spcBef>
                <a:spcPct val="0"/>
              </a:spcBef>
            </a:pPr>
            <a:r>
              <a:rPr lang="en-US" sz="5558" dirty="0">
                <a:solidFill>
                  <a:srgbClr val="4A87CE"/>
                </a:solidFill>
                <a:latin typeface="Telegraf Bold"/>
              </a:rPr>
              <a:t>Problem et </a:t>
            </a:r>
            <a:r>
              <a:rPr lang="en-US" sz="5558" dirty="0" err="1">
                <a:solidFill>
                  <a:srgbClr val="4A87CE"/>
                </a:solidFill>
                <a:latin typeface="Telegraf Bold"/>
              </a:rPr>
              <a:t>Objectifs</a:t>
            </a:r>
            <a:endParaRPr lang="en-US" sz="5558" dirty="0">
              <a:solidFill>
                <a:srgbClr val="4A87CE"/>
              </a:solidFill>
              <a:latin typeface="Telegraf Bold"/>
            </a:endParaRPr>
          </a:p>
        </p:txBody>
      </p:sp>
      <p:sp>
        <p:nvSpPr>
          <p:cNvPr id="22" name="Freeform 22"/>
          <p:cNvSpPr/>
          <p:nvPr/>
        </p:nvSpPr>
        <p:spPr>
          <a:xfrm>
            <a:off x="4067426" y="3633090"/>
            <a:ext cx="1926599" cy="1926599"/>
          </a:xfrm>
          <a:custGeom>
            <a:avLst/>
            <a:gdLst/>
            <a:ahLst/>
            <a:cxnLst/>
            <a:rect l="l" t="t" r="r" b="b"/>
            <a:pathLst>
              <a:path w="1926599" h="1926599">
                <a:moveTo>
                  <a:pt x="0" y="0"/>
                </a:moveTo>
                <a:lnTo>
                  <a:pt x="1926600" y="0"/>
                </a:lnTo>
                <a:lnTo>
                  <a:pt x="1926600" y="1926599"/>
                </a:lnTo>
                <a:lnTo>
                  <a:pt x="0" y="1926599"/>
                </a:lnTo>
                <a:lnTo>
                  <a:pt x="0" y="0"/>
                </a:lnTo>
                <a:close/>
              </a:path>
            </a:pathLst>
          </a:custGeom>
          <a:blipFill>
            <a:blip r:embed="rId4">
              <a:alphaModFix amt="46000"/>
              <a:extLst>
                <a:ext uri="{96DAC541-7B7A-43D3-8B79-37D633B846F1}">
                  <asvg:svgBlip xmlns:asvg="http://schemas.microsoft.com/office/drawing/2016/SVG/main" r:embed="rId5"/>
                </a:ext>
              </a:extLst>
            </a:blip>
            <a:stretch>
              <a:fillRect/>
            </a:stretch>
          </a:blipFill>
        </p:spPr>
      </p:sp>
      <p:grpSp>
        <p:nvGrpSpPr>
          <p:cNvPr id="23" name="Group 23"/>
          <p:cNvGrpSpPr/>
          <p:nvPr/>
        </p:nvGrpSpPr>
        <p:grpSpPr>
          <a:xfrm>
            <a:off x="4252211" y="3817875"/>
            <a:ext cx="1557029" cy="15570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7C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6" name="TextBox 26"/>
          <p:cNvSpPr txBox="1"/>
          <p:nvPr/>
        </p:nvSpPr>
        <p:spPr>
          <a:xfrm>
            <a:off x="4357484" y="3784937"/>
            <a:ext cx="1346483" cy="1394306"/>
          </a:xfrm>
          <a:prstGeom prst="rect">
            <a:avLst/>
          </a:prstGeom>
        </p:spPr>
        <p:txBody>
          <a:bodyPr lIns="0" tIns="0" rIns="0" bIns="0" rtlCol="0" anchor="t">
            <a:spAutoFit/>
          </a:bodyPr>
          <a:lstStyle/>
          <a:p>
            <a:pPr algn="ctr">
              <a:lnSpc>
                <a:spcPts val="10785"/>
              </a:lnSpc>
              <a:spcBef>
                <a:spcPct val="0"/>
              </a:spcBef>
            </a:pPr>
            <a:r>
              <a:rPr lang="en-US" sz="7703">
                <a:solidFill>
                  <a:srgbClr val="FFFFFF"/>
                </a:solidFill>
                <a:latin typeface="Telegraf Bold"/>
              </a:rPr>
              <a:t>2</a:t>
            </a:r>
          </a:p>
        </p:txBody>
      </p:sp>
      <p:sp>
        <p:nvSpPr>
          <p:cNvPr id="27" name="TextBox 27"/>
          <p:cNvSpPr txBox="1"/>
          <p:nvPr/>
        </p:nvSpPr>
        <p:spPr>
          <a:xfrm>
            <a:off x="676271" y="9323355"/>
            <a:ext cx="742958" cy="617108"/>
          </a:xfrm>
          <a:prstGeom prst="rect">
            <a:avLst/>
          </a:prstGeom>
        </p:spPr>
        <p:txBody>
          <a:bodyPr lIns="0" tIns="0" rIns="0" bIns="0" rtlCol="0" anchor="t">
            <a:spAutoFit/>
          </a:bodyPr>
          <a:lstStyle/>
          <a:p>
            <a:pPr>
              <a:lnSpc>
                <a:spcPts val="5127"/>
              </a:lnSpc>
              <a:spcBef>
                <a:spcPct val="0"/>
              </a:spcBef>
            </a:pPr>
            <a:r>
              <a:rPr lang="en-US" sz="3662" dirty="0">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grpSp>
        <p:nvGrpSpPr>
          <p:cNvPr id="8" name="Group 8"/>
          <p:cNvGrpSpPr>
            <a:grpSpLocks noChangeAspect="1"/>
          </p:cNvGrpSpPr>
          <p:nvPr/>
        </p:nvGrpSpPr>
        <p:grpSpPr>
          <a:xfrm>
            <a:off x="11015140" y="5027944"/>
            <a:ext cx="10518155" cy="1051811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alphaModFix amt="70000"/>
              </a:blip>
              <a:stretch>
                <a:fillRect l="-53505" t="-7345" r="-7612"/>
              </a:stretch>
            </a:blipFill>
          </p:spPr>
        </p:sp>
      </p:grpSp>
      <p:grpSp>
        <p:nvGrpSpPr>
          <p:cNvPr id="10" name="Group 10"/>
          <p:cNvGrpSpPr/>
          <p:nvPr/>
        </p:nvGrpSpPr>
        <p:grpSpPr>
          <a:xfrm>
            <a:off x="11800842" y="5813625"/>
            <a:ext cx="8946750" cy="89467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2" name="TextBox 12"/>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3" name="Group 13"/>
          <p:cNvGrpSpPr>
            <a:grpSpLocks noChangeAspect="1"/>
          </p:cNvGrpSpPr>
          <p:nvPr/>
        </p:nvGrpSpPr>
        <p:grpSpPr>
          <a:xfrm>
            <a:off x="-4524129" y="-3792316"/>
            <a:ext cx="10518155" cy="10518113"/>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alphaModFix amt="70000"/>
              </a:blip>
              <a:stretch>
                <a:fillRect l="-24999" r="-24999"/>
              </a:stretch>
            </a:blipFill>
          </p:spPr>
        </p:sp>
      </p:grpSp>
      <p:grpSp>
        <p:nvGrpSpPr>
          <p:cNvPr id="15" name="Group 15"/>
          <p:cNvGrpSpPr/>
          <p:nvPr/>
        </p:nvGrpSpPr>
        <p:grpSpPr>
          <a:xfrm>
            <a:off x="-3738427" y="-3006635"/>
            <a:ext cx="8946750" cy="89467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7" name="TextBox 17"/>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8" name="Group 18"/>
          <p:cNvGrpSpPr/>
          <p:nvPr/>
        </p:nvGrpSpPr>
        <p:grpSpPr>
          <a:xfrm>
            <a:off x="4872773" y="3729254"/>
            <a:ext cx="9283384" cy="1734271"/>
            <a:chOff x="0" y="0"/>
            <a:chExt cx="1419439" cy="265172"/>
          </a:xfrm>
        </p:grpSpPr>
        <p:sp>
          <p:nvSpPr>
            <p:cNvPr id="19" name="Freeform 19"/>
            <p:cNvSpPr/>
            <p:nvPr/>
          </p:nvSpPr>
          <p:spPr>
            <a:xfrm>
              <a:off x="0" y="0"/>
              <a:ext cx="1419439" cy="265172"/>
            </a:xfrm>
            <a:custGeom>
              <a:avLst/>
              <a:gdLst/>
              <a:ahLst/>
              <a:cxnLst/>
              <a:rect l="l" t="t" r="r" b="b"/>
              <a:pathLst>
                <a:path w="1419439" h="265172">
                  <a:moveTo>
                    <a:pt x="14177" y="0"/>
                  </a:moveTo>
                  <a:lnTo>
                    <a:pt x="1405262" y="0"/>
                  </a:lnTo>
                  <a:cubicBezTo>
                    <a:pt x="1409022" y="0"/>
                    <a:pt x="1412628" y="1494"/>
                    <a:pt x="1415287" y="4152"/>
                  </a:cubicBezTo>
                  <a:cubicBezTo>
                    <a:pt x="1417946" y="6811"/>
                    <a:pt x="1419439" y="10417"/>
                    <a:pt x="1419439" y="14177"/>
                  </a:cubicBezTo>
                  <a:lnTo>
                    <a:pt x="1419439" y="250995"/>
                  </a:lnTo>
                  <a:cubicBezTo>
                    <a:pt x="1419439" y="254755"/>
                    <a:pt x="1417946" y="258361"/>
                    <a:pt x="1415287" y="261019"/>
                  </a:cubicBezTo>
                  <a:cubicBezTo>
                    <a:pt x="1412628" y="263678"/>
                    <a:pt x="1409022" y="265172"/>
                    <a:pt x="1405262" y="265172"/>
                  </a:cubicBezTo>
                  <a:lnTo>
                    <a:pt x="14177" y="265172"/>
                  </a:lnTo>
                  <a:cubicBezTo>
                    <a:pt x="10417" y="265172"/>
                    <a:pt x="6811" y="263678"/>
                    <a:pt x="4152" y="261019"/>
                  </a:cubicBezTo>
                  <a:cubicBezTo>
                    <a:pt x="1494" y="258361"/>
                    <a:pt x="0" y="254755"/>
                    <a:pt x="0" y="250995"/>
                  </a:cubicBezTo>
                  <a:lnTo>
                    <a:pt x="0" y="14177"/>
                  </a:lnTo>
                  <a:cubicBezTo>
                    <a:pt x="0" y="10417"/>
                    <a:pt x="1494" y="6811"/>
                    <a:pt x="4152" y="4152"/>
                  </a:cubicBezTo>
                  <a:cubicBezTo>
                    <a:pt x="6811" y="1494"/>
                    <a:pt x="10417" y="0"/>
                    <a:pt x="14177" y="0"/>
                  </a:cubicBezTo>
                  <a:close/>
                </a:path>
              </a:pathLst>
            </a:custGeom>
            <a:solidFill>
              <a:srgbClr val="FAFAFA"/>
            </a:solidFill>
            <a:ln w="28575" cap="sq">
              <a:solidFill>
                <a:srgbClr val="4A87CE"/>
              </a:solidFill>
              <a:prstDash val="solid"/>
              <a:miter/>
            </a:ln>
          </p:spPr>
        </p:sp>
        <p:sp>
          <p:nvSpPr>
            <p:cNvPr id="20" name="TextBox 20"/>
            <p:cNvSpPr txBox="1"/>
            <p:nvPr/>
          </p:nvSpPr>
          <p:spPr>
            <a:xfrm>
              <a:off x="0" y="-28575"/>
              <a:ext cx="1419439" cy="293747"/>
            </a:xfrm>
            <a:prstGeom prst="rect">
              <a:avLst/>
            </a:prstGeom>
          </p:spPr>
          <p:txBody>
            <a:bodyPr lIns="50800" tIns="50800" rIns="50800" bIns="50800" rtlCol="0" anchor="ctr"/>
            <a:lstStyle/>
            <a:p>
              <a:pPr algn="ctr">
                <a:lnSpc>
                  <a:spcPts val="1960"/>
                </a:lnSpc>
              </a:pPr>
              <a:endParaRPr/>
            </a:p>
          </p:txBody>
        </p:sp>
      </p:grpSp>
      <p:sp>
        <p:nvSpPr>
          <p:cNvPr id="21" name="TextBox 21"/>
          <p:cNvSpPr txBox="1"/>
          <p:nvPr/>
        </p:nvSpPr>
        <p:spPr>
          <a:xfrm>
            <a:off x="5994026" y="4013906"/>
            <a:ext cx="8162131" cy="938398"/>
          </a:xfrm>
          <a:prstGeom prst="rect">
            <a:avLst/>
          </a:prstGeom>
        </p:spPr>
        <p:txBody>
          <a:bodyPr lIns="0" tIns="0" rIns="0" bIns="0" rtlCol="0" anchor="t">
            <a:spAutoFit/>
          </a:bodyPr>
          <a:lstStyle/>
          <a:p>
            <a:pPr>
              <a:lnSpc>
                <a:spcPts val="7782"/>
              </a:lnSpc>
              <a:spcBef>
                <a:spcPct val="0"/>
              </a:spcBef>
            </a:pPr>
            <a:r>
              <a:rPr lang="en-US" sz="5558">
                <a:solidFill>
                  <a:srgbClr val="4A87CE"/>
                </a:solidFill>
                <a:latin typeface="Telegraf Bold"/>
              </a:rPr>
              <a:t>Conception</a:t>
            </a:r>
            <a:endParaRPr lang="en-US" sz="5558" dirty="0" err="1">
              <a:solidFill>
                <a:srgbClr val="4A87CE"/>
              </a:solidFill>
              <a:latin typeface="Telegraf Bold"/>
            </a:endParaRPr>
          </a:p>
        </p:txBody>
      </p:sp>
      <p:sp>
        <p:nvSpPr>
          <p:cNvPr id="22" name="Freeform 22"/>
          <p:cNvSpPr/>
          <p:nvPr/>
        </p:nvSpPr>
        <p:spPr>
          <a:xfrm>
            <a:off x="4067426" y="3633090"/>
            <a:ext cx="1926599" cy="1926599"/>
          </a:xfrm>
          <a:custGeom>
            <a:avLst/>
            <a:gdLst/>
            <a:ahLst/>
            <a:cxnLst/>
            <a:rect l="l" t="t" r="r" b="b"/>
            <a:pathLst>
              <a:path w="1926599" h="1926599">
                <a:moveTo>
                  <a:pt x="0" y="0"/>
                </a:moveTo>
                <a:lnTo>
                  <a:pt x="1926600" y="0"/>
                </a:lnTo>
                <a:lnTo>
                  <a:pt x="1926600" y="1926599"/>
                </a:lnTo>
                <a:lnTo>
                  <a:pt x="0" y="1926599"/>
                </a:lnTo>
                <a:lnTo>
                  <a:pt x="0" y="0"/>
                </a:lnTo>
                <a:close/>
              </a:path>
            </a:pathLst>
          </a:custGeom>
          <a:blipFill>
            <a:blip r:embed="rId4">
              <a:alphaModFix amt="46000"/>
              <a:extLst>
                <a:ext uri="{96DAC541-7B7A-43D3-8B79-37D633B846F1}">
                  <asvg:svgBlip xmlns:asvg="http://schemas.microsoft.com/office/drawing/2016/SVG/main" r:embed="rId5"/>
                </a:ext>
              </a:extLst>
            </a:blip>
            <a:stretch>
              <a:fillRect/>
            </a:stretch>
          </a:blipFill>
        </p:spPr>
      </p:sp>
      <p:grpSp>
        <p:nvGrpSpPr>
          <p:cNvPr id="23" name="Group 23"/>
          <p:cNvGrpSpPr/>
          <p:nvPr/>
        </p:nvGrpSpPr>
        <p:grpSpPr>
          <a:xfrm>
            <a:off x="4252211" y="3817875"/>
            <a:ext cx="1557029" cy="15570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7C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6" name="TextBox 26"/>
          <p:cNvSpPr txBox="1"/>
          <p:nvPr/>
        </p:nvSpPr>
        <p:spPr>
          <a:xfrm>
            <a:off x="4357484" y="3784937"/>
            <a:ext cx="1346483" cy="1394306"/>
          </a:xfrm>
          <a:prstGeom prst="rect">
            <a:avLst/>
          </a:prstGeom>
        </p:spPr>
        <p:txBody>
          <a:bodyPr lIns="0" tIns="0" rIns="0" bIns="0" rtlCol="0" anchor="t">
            <a:spAutoFit/>
          </a:bodyPr>
          <a:lstStyle/>
          <a:p>
            <a:pPr algn="ctr">
              <a:lnSpc>
                <a:spcPts val="10785"/>
              </a:lnSpc>
              <a:spcBef>
                <a:spcPct val="0"/>
              </a:spcBef>
            </a:pPr>
            <a:r>
              <a:rPr lang="en-US" sz="7703">
                <a:solidFill>
                  <a:srgbClr val="FFFFFF"/>
                </a:solidFill>
                <a:latin typeface="Telegraf Bold"/>
              </a:rPr>
              <a:t>3</a:t>
            </a:r>
          </a:p>
        </p:txBody>
      </p:sp>
      <p:sp>
        <p:nvSpPr>
          <p:cNvPr id="27" name="TextBox 27"/>
          <p:cNvSpPr txBox="1"/>
          <p:nvPr/>
        </p:nvSpPr>
        <p:spPr>
          <a:xfrm>
            <a:off x="657221" y="9323355"/>
            <a:ext cx="742958" cy="617108"/>
          </a:xfrm>
          <a:prstGeom prst="rect">
            <a:avLst/>
          </a:prstGeom>
        </p:spPr>
        <p:txBody>
          <a:bodyPr lIns="0" tIns="0" rIns="0" bIns="0" rtlCol="0" anchor="t">
            <a:spAutoFit/>
          </a:bodyPr>
          <a:lstStyle/>
          <a:p>
            <a:pPr>
              <a:lnSpc>
                <a:spcPts val="5127"/>
              </a:lnSpc>
              <a:spcBef>
                <a:spcPct val="0"/>
              </a:spcBef>
            </a:pPr>
            <a:r>
              <a:rPr lang="en-US" sz="3662">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grpSp>
        <p:nvGrpSpPr>
          <p:cNvPr id="8" name="Group 8"/>
          <p:cNvGrpSpPr>
            <a:grpSpLocks noChangeAspect="1"/>
          </p:cNvGrpSpPr>
          <p:nvPr/>
        </p:nvGrpSpPr>
        <p:grpSpPr>
          <a:xfrm>
            <a:off x="11015140" y="5027944"/>
            <a:ext cx="10518155" cy="1051811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alphaModFix amt="70000"/>
              </a:blip>
              <a:stretch>
                <a:fillRect l="-21971" r="-55805"/>
              </a:stretch>
            </a:blipFill>
          </p:spPr>
        </p:sp>
      </p:grpSp>
      <p:grpSp>
        <p:nvGrpSpPr>
          <p:cNvPr id="10" name="Group 10"/>
          <p:cNvGrpSpPr/>
          <p:nvPr/>
        </p:nvGrpSpPr>
        <p:grpSpPr>
          <a:xfrm>
            <a:off x="11800842" y="5813625"/>
            <a:ext cx="8946750" cy="89467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2" name="TextBox 12"/>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3" name="Group 13"/>
          <p:cNvGrpSpPr>
            <a:grpSpLocks noChangeAspect="1"/>
          </p:cNvGrpSpPr>
          <p:nvPr/>
        </p:nvGrpSpPr>
        <p:grpSpPr>
          <a:xfrm>
            <a:off x="-4524129" y="-3792316"/>
            <a:ext cx="10518155" cy="10518113"/>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alphaModFix amt="70000"/>
              </a:blip>
              <a:stretch>
                <a:fillRect l="-27434" r="-46856" b="-16121"/>
              </a:stretch>
            </a:blipFill>
          </p:spPr>
        </p:sp>
      </p:grpSp>
      <p:grpSp>
        <p:nvGrpSpPr>
          <p:cNvPr id="15" name="Group 15"/>
          <p:cNvGrpSpPr/>
          <p:nvPr/>
        </p:nvGrpSpPr>
        <p:grpSpPr>
          <a:xfrm>
            <a:off x="-3738427" y="-3006635"/>
            <a:ext cx="8946750" cy="89467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7" name="TextBox 17"/>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8" name="Group 18"/>
          <p:cNvGrpSpPr/>
          <p:nvPr/>
        </p:nvGrpSpPr>
        <p:grpSpPr>
          <a:xfrm>
            <a:off x="4872773" y="3729254"/>
            <a:ext cx="9283384" cy="1734271"/>
            <a:chOff x="0" y="0"/>
            <a:chExt cx="1419439" cy="265172"/>
          </a:xfrm>
        </p:grpSpPr>
        <p:sp>
          <p:nvSpPr>
            <p:cNvPr id="19" name="Freeform 19"/>
            <p:cNvSpPr/>
            <p:nvPr/>
          </p:nvSpPr>
          <p:spPr>
            <a:xfrm>
              <a:off x="0" y="0"/>
              <a:ext cx="1419439" cy="265172"/>
            </a:xfrm>
            <a:custGeom>
              <a:avLst/>
              <a:gdLst/>
              <a:ahLst/>
              <a:cxnLst/>
              <a:rect l="l" t="t" r="r" b="b"/>
              <a:pathLst>
                <a:path w="1419439" h="265172">
                  <a:moveTo>
                    <a:pt x="14177" y="0"/>
                  </a:moveTo>
                  <a:lnTo>
                    <a:pt x="1405262" y="0"/>
                  </a:lnTo>
                  <a:cubicBezTo>
                    <a:pt x="1409022" y="0"/>
                    <a:pt x="1412628" y="1494"/>
                    <a:pt x="1415287" y="4152"/>
                  </a:cubicBezTo>
                  <a:cubicBezTo>
                    <a:pt x="1417946" y="6811"/>
                    <a:pt x="1419439" y="10417"/>
                    <a:pt x="1419439" y="14177"/>
                  </a:cubicBezTo>
                  <a:lnTo>
                    <a:pt x="1419439" y="250995"/>
                  </a:lnTo>
                  <a:cubicBezTo>
                    <a:pt x="1419439" y="254755"/>
                    <a:pt x="1417946" y="258361"/>
                    <a:pt x="1415287" y="261019"/>
                  </a:cubicBezTo>
                  <a:cubicBezTo>
                    <a:pt x="1412628" y="263678"/>
                    <a:pt x="1409022" y="265172"/>
                    <a:pt x="1405262" y="265172"/>
                  </a:cubicBezTo>
                  <a:lnTo>
                    <a:pt x="14177" y="265172"/>
                  </a:lnTo>
                  <a:cubicBezTo>
                    <a:pt x="10417" y="265172"/>
                    <a:pt x="6811" y="263678"/>
                    <a:pt x="4152" y="261019"/>
                  </a:cubicBezTo>
                  <a:cubicBezTo>
                    <a:pt x="1494" y="258361"/>
                    <a:pt x="0" y="254755"/>
                    <a:pt x="0" y="250995"/>
                  </a:cubicBezTo>
                  <a:lnTo>
                    <a:pt x="0" y="14177"/>
                  </a:lnTo>
                  <a:cubicBezTo>
                    <a:pt x="0" y="10417"/>
                    <a:pt x="1494" y="6811"/>
                    <a:pt x="4152" y="4152"/>
                  </a:cubicBezTo>
                  <a:cubicBezTo>
                    <a:pt x="6811" y="1494"/>
                    <a:pt x="10417" y="0"/>
                    <a:pt x="14177" y="0"/>
                  </a:cubicBezTo>
                  <a:close/>
                </a:path>
              </a:pathLst>
            </a:custGeom>
            <a:solidFill>
              <a:srgbClr val="FAFAFA"/>
            </a:solidFill>
            <a:ln w="28575" cap="sq">
              <a:solidFill>
                <a:srgbClr val="4A87CE"/>
              </a:solidFill>
              <a:prstDash val="solid"/>
              <a:miter/>
            </a:ln>
          </p:spPr>
        </p:sp>
        <p:sp>
          <p:nvSpPr>
            <p:cNvPr id="20" name="TextBox 20"/>
            <p:cNvSpPr txBox="1"/>
            <p:nvPr/>
          </p:nvSpPr>
          <p:spPr>
            <a:xfrm>
              <a:off x="0" y="-28575"/>
              <a:ext cx="1419439" cy="293747"/>
            </a:xfrm>
            <a:prstGeom prst="rect">
              <a:avLst/>
            </a:prstGeom>
          </p:spPr>
          <p:txBody>
            <a:bodyPr lIns="50800" tIns="50800" rIns="50800" bIns="50800" rtlCol="0" anchor="ctr"/>
            <a:lstStyle/>
            <a:p>
              <a:pPr algn="ctr">
                <a:lnSpc>
                  <a:spcPts val="1960"/>
                </a:lnSpc>
              </a:pPr>
              <a:endParaRPr/>
            </a:p>
          </p:txBody>
        </p:sp>
      </p:grpSp>
      <p:sp>
        <p:nvSpPr>
          <p:cNvPr id="21" name="TextBox 21"/>
          <p:cNvSpPr txBox="1"/>
          <p:nvPr/>
        </p:nvSpPr>
        <p:spPr>
          <a:xfrm>
            <a:off x="5994026" y="4013906"/>
            <a:ext cx="8162131" cy="938398"/>
          </a:xfrm>
          <a:prstGeom prst="rect">
            <a:avLst/>
          </a:prstGeom>
        </p:spPr>
        <p:txBody>
          <a:bodyPr lIns="0" tIns="0" rIns="0" bIns="0" rtlCol="0" anchor="t">
            <a:spAutoFit/>
          </a:bodyPr>
          <a:lstStyle/>
          <a:p>
            <a:pPr>
              <a:lnSpc>
                <a:spcPts val="7782"/>
              </a:lnSpc>
              <a:spcBef>
                <a:spcPct val="0"/>
              </a:spcBef>
            </a:pPr>
            <a:r>
              <a:rPr lang="en-US" sz="5558">
                <a:solidFill>
                  <a:srgbClr val="4A87CE"/>
                </a:solidFill>
                <a:latin typeface="Telegraf Bold"/>
              </a:rPr>
              <a:t>Mise en œuvre</a:t>
            </a:r>
            <a:endParaRPr lang="en-US" sz="5558" dirty="0" err="1">
              <a:solidFill>
                <a:srgbClr val="4A87CE"/>
              </a:solidFill>
              <a:latin typeface="Telegraf Bold"/>
            </a:endParaRPr>
          </a:p>
        </p:txBody>
      </p:sp>
      <p:sp>
        <p:nvSpPr>
          <p:cNvPr id="22" name="Freeform 22"/>
          <p:cNvSpPr/>
          <p:nvPr/>
        </p:nvSpPr>
        <p:spPr>
          <a:xfrm>
            <a:off x="4067426" y="3633090"/>
            <a:ext cx="1926599" cy="1926599"/>
          </a:xfrm>
          <a:custGeom>
            <a:avLst/>
            <a:gdLst/>
            <a:ahLst/>
            <a:cxnLst/>
            <a:rect l="l" t="t" r="r" b="b"/>
            <a:pathLst>
              <a:path w="1926599" h="1926599">
                <a:moveTo>
                  <a:pt x="0" y="0"/>
                </a:moveTo>
                <a:lnTo>
                  <a:pt x="1926600" y="0"/>
                </a:lnTo>
                <a:lnTo>
                  <a:pt x="1926600" y="1926599"/>
                </a:lnTo>
                <a:lnTo>
                  <a:pt x="0" y="1926599"/>
                </a:lnTo>
                <a:lnTo>
                  <a:pt x="0" y="0"/>
                </a:lnTo>
                <a:close/>
              </a:path>
            </a:pathLst>
          </a:custGeom>
          <a:blipFill>
            <a:blip r:embed="rId4">
              <a:alphaModFix amt="46000"/>
              <a:extLst>
                <a:ext uri="{96DAC541-7B7A-43D3-8B79-37D633B846F1}">
                  <asvg:svgBlip xmlns:asvg="http://schemas.microsoft.com/office/drawing/2016/SVG/main" r:embed="rId5"/>
                </a:ext>
              </a:extLst>
            </a:blip>
            <a:stretch>
              <a:fillRect/>
            </a:stretch>
          </a:blipFill>
        </p:spPr>
      </p:sp>
      <p:grpSp>
        <p:nvGrpSpPr>
          <p:cNvPr id="23" name="Group 23"/>
          <p:cNvGrpSpPr/>
          <p:nvPr/>
        </p:nvGrpSpPr>
        <p:grpSpPr>
          <a:xfrm>
            <a:off x="4252211" y="3817875"/>
            <a:ext cx="1557029" cy="15570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7C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6" name="TextBox 26"/>
          <p:cNvSpPr txBox="1"/>
          <p:nvPr/>
        </p:nvSpPr>
        <p:spPr>
          <a:xfrm>
            <a:off x="4357484" y="3784937"/>
            <a:ext cx="1346483" cy="1394306"/>
          </a:xfrm>
          <a:prstGeom prst="rect">
            <a:avLst/>
          </a:prstGeom>
        </p:spPr>
        <p:txBody>
          <a:bodyPr lIns="0" tIns="0" rIns="0" bIns="0" rtlCol="0" anchor="t">
            <a:spAutoFit/>
          </a:bodyPr>
          <a:lstStyle/>
          <a:p>
            <a:pPr algn="ctr">
              <a:lnSpc>
                <a:spcPts val="10785"/>
              </a:lnSpc>
              <a:spcBef>
                <a:spcPct val="0"/>
              </a:spcBef>
            </a:pPr>
            <a:r>
              <a:rPr lang="en-US" sz="7703">
                <a:solidFill>
                  <a:srgbClr val="FFFFFF"/>
                </a:solidFill>
                <a:latin typeface="Telegraf Bold"/>
              </a:rPr>
              <a:t>4</a:t>
            </a:r>
          </a:p>
        </p:txBody>
      </p:sp>
      <p:sp>
        <p:nvSpPr>
          <p:cNvPr id="27" name="TextBox 27"/>
          <p:cNvSpPr txBox="1"/>
          <p:nvPr/>
        </p:nvSpPr>
        <p:spPr>
          <a:xfrm>
            <a:off x="657221" y="9323355"/>
            <a:ext cx="742958" cy="617108"/>
          </a:xfrm>
          <a:prstGeom prst="rect">
            <a:avLst/>
          </a:prstGeom>
        </p:spPr>
        <p:txBody>
          <a:bodyPr lIns="0" tIns="0" rIns="0" bIns="0" rtlCol="0" anchor="t">
            <a:spAutoFit/>
          </a:bodyPr>
          <a:lstStyle/>
          <a:p>
            <a:pPr>
              <a:lnSpc>
                <a:spcPts val="5127"/>
              </a:lnSpc>
              <a:spcBef>
                <a:spcPct val="0"/>
              </a:spcBef>
            </a:pPr>
            <a:r>
              <a:rPr lang="en-US" sz="3662">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grpSp>
        <p:nvGrpSpPr>
          <p:cNvPr id="8" name="Group 8"/>
          <p:cNvGrpSpPr>
            <a:grpSpLocks noChangeAspect="1"/>
          </p:cNvGrpSpPr>
          <p:nvPr/>
        </p:nvGrpSpPr>
        <p:grpSpPr>
          <a:xfrm>
            <a:off x="11015140" y="5027944"/>
            <a:ext cx="10518155" cy="1051811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alphaModFix amt="70000"/>
              </a:blip>
              <a:stretch>
                <a:fillRect l="-31686" r="-18312"/>
              </a:stretch>
            </a:blipFill>
          </p:spPr>
        </p:sp>
      </p:grpSp>
      <p:grpSp>
        <p:nvGrpSpPr>
          <p:cNvPr id="10" name="Group 10"/>
          <p:cNvGrpSpPr/>
          <p:nvPr/>
        </p:nvGrpSpPr>
        <p:grpSpPr>
          <a:xfrm>
            <a:off x="11800842" y="5813625"/>
            <a:ext cx="8946750" cy="89467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2" name="TextBox 12"/>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3" name="Group 13"/>
          <p:cNvGrpSpPr>
            <a:grpSpLocks noChangeAspect="1"/>
          </p:cNvGrpSpPr>
          <p:nvPr/>
        </p:nvGrpSpPr>
        <p:grpSpPr>
          <a:xfrm>
            <a:off x="-4524129" y="-3792316"/>
            <a:ext cx="10518155" cy="10518113"/>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alphaModFix amt="70000"/>
              </a:blip>
              <a:stretch>
                <a:fillRect l="-72333" r="-40431" b="-41755"/>
              </a:stretch>
            </a:blipFill>
          </p:spPr>
        </p:sp>
      </p:grpSp>
      <p:grpSp>
        <p:nvGrpSpPr>
          <p:cNvPr id="15" name="Group 15"/>
          <p:cNvGrpSpPr/>
          <p:nvPr/>
        </p:nvGrpSpPr>
        <p:grpSpPr>
          <a:xfrm>
            <a:off x="-3738427" y="-3006635"/>
            <a:ext cx="8946750" cy="89467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id="17" name="TextBox 17"/>
            <p:cNvSpPr txBox="1"/>
            <p:nvPr/>
          </p:nvSpPr>
          <p:spPr>
            <a:xfrm>
              <a:off x="76200" y="57150"/>
              <a:ext cx="660400" cy="679450"/>
            </a:xfrm>
            <a:prstGeom prst="rect">
              <a:avLst/>
            </a:prstGeom>
          </p:spPr>
          <p:txBody>
            <a:bodyPr lIns="35873" tIns="35873" rIns="35873" bIns="35873" rtlCol="0" anchor="ctr"/>
            <a:lstStyle/>
            <a:p>
              <a:pPr algn="ctr">
                <a:lnSpc>
                  <a:spcPts val="1384"/>
                </a:lnSpc>
              </a:pPr>
              <a:endParaRPr/>
            </a:p>
          </p:txBody>
        </p:sp>
      </p:grpSp>
      <p:grpSp>
        <p:nvGrpSpPr>
          <p:cNvPr id="18" name="Group 18"/>
          <p:cNvGrpSpPr/>
          <p:nvPr/>
        </p:nvGrpSpPr>
        <p:grpSpPr>
          <a:xfrm>
            <a:off x="4904982" y="3983190"/>
            <a:ext cx="9283384" cy="1734271"/>
            <a:chOff x="0" y="0"/>
            <a:chExt cx="1419439" cy="265172"/>
          </a:xfrm>
        </p:grpSpPr>
        <p:sp>
          <p:nvSpPr>
            <p:cNvPr id="19" name="Freeform 19"/>
            <p:cNvSpPr/>
            <p:nvPr/>
          </p:nvSpPr>
          <p:spPr>
            <a:xfrm>
              <a:off x="0" y="0"/>
              <a:ext cx="1419439" cy="265172"/>
            </a:xfrm>
            <a:custGeom>
              <a:avLst/>
              <a:gdLst/>
              <a:ahLst/>
              <a:cxnLst/>
              <a:rect l="l" t="t" r="r" b="b"/>
              <a:pathLst>
                <a:path w="1419439" h="265172">
                  <a:moveTo>
                    <a:pt x="14177" y="0"/>
                  </a:moveTo>
                  <a:lnTo>
                    <a:pt x="1405262" y="0"/>
                  </a:lnTo>
                  <a:cubicBezTo>
                    <a:pt x="1409022" y="0"/>
                    <a:pt x="1412628" y="1494"/>
                    <a:pt x="1415287" y="4152"/>
                  </a:cubicBezTo>
                  <a:cubicBezTo>
                    <a:pt x="1417946" y="6811"/>
                    <a:pt x="1419439" y="10417"/>
                    <a:pt x="1419439" y="14177"/>
                  </a:cubicBezTo>
                  <a:lnTo>
                    <a:pt x="1419439" y="250995"/>
                  </a:lnTo>
                  <a:cubicBezTo>
                    <a:pt x="1419439" y="254755"/>
                    <a:pt x="1417946" y="258361"/>
                    <a:pt x="1415287" y="261019"/>
                  </a:cubicBezTo>
                  <a:cubicBezTo>
                    <a:pt x="1412628" y="263678"/>
                    <a:pt x="1409022" y="265172"/>
                    <a:pt x="1405262" y="265172"/>
                  </a:cubicBezTo>
                  <a:lnTo>
                    <a:pt x="14177" y="265172"/>
                  </a:lnTo>
                  <a:cubicBezTo>
                    <a:pt x="10417" y="265172"/>
                    <a:pt x="6811" y="263678"/>
                    <a:pt x="4152" y="261019"/>
                  </a:cubicBezTo>
                  <a:cubicBezTo>
                    <a:pt x="1494" y="258361"/>
                    <a:pt x="0" y="254755"/>
                    <a:pt x="0" y="250995"/>
                  </a:cubicBezTo>
                  <a:lnTo>
                    <a:pt x="0" y="14177"/>
                  </a:lnTo>
                  <a:cubicBezTo>
                    <a:pt x="0" y="10417"/>
                    <a:pt x="1494" y="6811"/>
                    <a:pt x="4152" y="4152"/>
                  </a:cubicBezTo>
                  <a:cubicBezTo>
                    <a:pt x="6811" y="1494"/>
                    <a:pt x="10417" y="0"/>
                    <a:pt x="14177" y="0"/>
                  </a:cubicBezTo>
                  <a:close/>
                </a:path>
              </a:pathLst>
            </a:custGeom>
            <a:solidFill>
              <a:srgbClr val="FAFAFA"/>
            </a:solidFill>
            <a:ln w="28575" cap="sq">
              <a:solidFill>
                <a:srgbClr val="4A87CE"/>
              </a:solidFill>
              <a:prstDash val="solid"/>
              <a:miter/>
            </a:ln>
          </p:spPr>
        </p:sp>
        <p:sp>
          <p:nvSpPr>
            <p:cNvPr id="20" name="TextBox 20"/>
            <p:cNvSpPr txBox="1"/>
            <p:nvPr/>
          </p:nvSpPr>
          <p:spPr>
            <a:xfrm>
              <a:off x="0" y="-28575"/>
              <a:ext cx="1419439" cy="293747"/>
            </a:xfrm>
            <a:prstGeom prst="rect">
              <a:avLst/>
            </a:prstGeom>
          </p:spPr>
          <p:txBody>
            <a:bodyPr lIns="50800" tIns="50800" rIns="50800" bIns="50800" rtlCol="0" anchor="ctr"/>
            <a:lstStyle/>
            <a:p>
              <a:pPr algn="ctr">
                <a:lnSpc>
                  <a:spcPts val="1960"/>
                </a:lnSpc>
              </a:pPr>
              <a:endParaRPr/>
            </a:p>
          </p:txBody>
        </p:sp>
      </p:grpSp>
      <p:sp>
        <p:nvSpPr>
          <p:cNvPr id="21" name="TextBox 21"/>
          <p:cNvSpPr txBox="1"/>
          <p:nvPr/>
        </p:nvSpPr>
        <p:spPr>
          <a:xfrm>
            <a:off x="6026234" y="4267841"/>
            <a:ext cx="8162131" cy="1003043"/>
          </a:xfrm>
          <a:prstGeom prst="rect">
            <a:avLst/>
          </a:prstGeom>
        </p:spPr>
        <p:txBody>
          <a:bodyPr lIns="0" tIns="0" rIns="0" bIns="0" rtlCol="0" anchor="t">
            <a:spAutoFit/>
          </a:bodyPr>
          <a:lstStyle/>
          <a:p>
            <a:pPr>
              <a:lnSpc>
                <a:spcPts val="7782"/>
              </a:lnSpc>
              <a:spcBef>
                <a:spcPct val="0"/>
              </a:spcBef>
            </a:pPr>
            <a:r>
              <a:rPr lang="en-US" sz="5558">
                <a:solidFill>
                  <a:srgbClr val="4A87CE"/>
                </a:solidFill>
                <a:latin typeface="Telegraf Bold"/>
              </a:rPr>
              <a:t>Conclusion</a:t>
            </a:r>
          </a:p>
        </p:txBody>
      </p:sp>
      <p:sp>
        <p:nvSpPr>
          <p:cNvPr id="22" name="Freeform 22"/>
          <p:cNvSpPr/>
          <p:nvPr/>
        </p:nvSpPr>
        <p:spPr>
          <a:xfrm>
            <a:off x="4099635" y="3887026"/>
            <a:ext cx="1926599" cy="1926599"/>
          </a:xfrm>
          <a:custGeom>
            <a:avLst/>
            <a:gdLst/>
            <a:ahLst/>
            <a:cxnLst/>
            <a:rect l="l" t="t" r="r" b="b"/>
            <a:pathLst>
              <a:path w="1926599" h="1926599">
                <a:moveTo>
                  <a:pt x="0" y="0"/>
                </a:moveTo>
                <a:lnTo>
                  <a:pt x="1926599" y="0"/>
                </a:lnTo>
                <a:lnTo>
                  <a:pt x="1926599" y="1926599"/>
                </a:lnTo>
                <a:lnTo>
                  <a:pt x="0" y="1926599"/>
                </a:lnTo>
                <a:lnTo>
                  <a:pt x="0" y="0"/>
                </a:lnTo>
                <a:close/>
              </a:path>
            </a:pathLst>
          </a:custGeom>
          <a:blipFill>
            <a:blip r:embed="rId4">
              <a:alphaModFix amt="46000"/>
              <a:extLst>
                <a:ext uri="{96DAC541-7B7A-43D3-8B79-37D633B846F1}">
                  <asvg:svgBlip xmlns:asvg="http://schemas.microsoft.com/office/drawing/2016/SVG/main" r:embed="rId5"/>
                </a:ext>
              </a:extLst>
            </a:blip>
            <a:stretch>
              <a:fillRect/>
            </a:stretch>
          </a:blipFill>
        </p:spPr>
      </p:sp>
      <p:grpSp>
        <p:nvGrpSpPr>
          <p:cNvPr id="23" name="Group 23"/>
          <p:cNvGrpSpPr/>
          <p:nvPr/>
        </p:nvGrpSpPr>
        <p:grpSpPr>
          <a:xfrm>
            <a:off x="4284420" y="4071811"/>
            <a:ext cx="1557029" cy="15570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7C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6" name="TextBox 26"/>
          <p:cNvSpPr txBox="1"/>
          <p:nvPr/>
        </p:nvSpPr>
        <p:spPr>
          <a:xfrm>
            <a:off x="4389693" y="4038872"/>
            <a:ext cx="1346483" cy="1394306"/>
          </a:xfrm>
          <a:prstGeom prst="rect">
            <a:avLst/>
          </a:prstGeom>
        </p:spPr>
        <p:txBody>
          <a:bodyPr lIns="0" tIns="0" rIns="0" bIns="0" rtlCol="0" anchor="t">
            <a:spAutoFit/>
          </a:bodyPr>
          <a:lstStyle/>
          <a:p>
            <a:pPr algn="ctr">
              <a:lnSpc>
                <a:spcPts val="10785"/>
              </a:lnSpc>
              <a:spcBef>
                <a:spcPct val="0"/>
              </a:spcBef>
            </a:pPr>
            <a:r>
              <a:rPr lang="en-US" sz="7703">
                <a:solidFill>
                  <a:srgbClr val="FFFFFF"/>
                </a:solidFill>
                <a:latin typeface="Telegraf Bold"/>
              </a:rPr>
              <a:t>5</a:t>
            </a:r>
          </a:p>
        </p:txBody>
      </p:sp>
      <p:sp>
        <p:nvSpPr>
          <p:cNvPr id="27" name="TextBox 27"/>
          <p:cNvSpPr txBox="1"/>
          <p:nvPr/>
        </p:nvSpPr>
        <p:spPr>
          <a:xfrm>
            <a:off x="657221" y="9323355"/>
            <a:ext cx="742958" cy="617108"/>
          </a:xfrm>
          <a:prstGeom prst="rect">
            <a:avLst/>
          </a:prstGeom>
        </p:spPr>
        <p:txBody>
          <a:bodyPr lIns="0" tIns="0" rIns="0" bIns="0" rtlCol="0" anchor="t">
            <a:spAutoFit/>
          </a:bodyPr>
          <a:lstStyle/>
          <a:p>
            <a:pPr>
              <a:lnSpc>
                <a:spcPts val="5127"/>
              </a:lnSpc>
              <a:spcBef>
                <a:spcPct val="0"/>
              </a:spcBef>
            </a:pPr>
            <a:r>
              <a:rPr lang="en-US" sz="3662">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885825"/>
            <a:ext cx="7573238" cy="856558"/>
          </a:xfrm>
          <a:prstGeom prst="rect">
            <a:avLst/>
          </a:prstGeom>
        </p:spPr>
        <p:txBody>
          <a:bodyPr lIns="0" tIns="0" rIns="0" bIns="0" rtlCol="0" anchor="t">
            <a:spAutoFit/>
          </a:bodyPr>
          <a:lstStyle/>
          <a:p>
            <a:pPr>
              <a:lnSpc>
                <a:spcPts val="6594"/>
              </a:lnSpc>
              <a:spcBef>
                <a:spcPct val="0"/>
              </a:spcBef>
            </a:pPr>
            <a:r>
              <a:rPr lang="en-US" sz="4710">
                <a:solidFill>
                  <a:srgbClr val="000000"/>
                </a:solidFill>
                <a:latin typeface="Telegraf Bold"/>
              </a:rPr>
              <a:t>Contexte de l'étude</a:t>
            </a:r>
          </a:p>
        </p:txBody>
      </p:sp>
      <p:sp>
        <p:nvSpPr>
          <p:cNvPr id="3" name="TextBox 3"/>
          <p:cNvSpPr txBox="1"/>
          <p:nvPr/>
        </p:nvSpPr>
        <p:spPr>
          <a:xfrm>
            <a:off x="1028700" y="1617101"/>
            <a:ext cx="5777679" cy="649249"/>
          </a:xfrm>
          <a:prstGeom prst="rect">
            <a:avLst/>
          </a:prstGeom>
        </p:spPr>
        <p:txBody>
          <a:bodyPr lIns="0" tIns="0" rIns="0" bIns="0" rtlCol="0" anchor="t">
            <a:spAutoFit/>
          </a:bodyPr>
          <a:lstStyle/>
          <a:p>
            <a:pPr>
              <a:lnSpc>
                <a:spcPts val="5030"/>
              </a:lnSpc>
              <a:spcBef>
                <a:spcPct val="0"/>
              </a:spcBef>
            </a:pPr>
            <a:r>
              <a:rPr lang="en-US" sz="3593">
                <a:solidFill>
                  <a:srgbClr val="000000"/>
                </a:solidFill>
                <a:latin typeface="Telegraf"/>
              </a:rPr>
              <a:t>Objectifs du sondage</a:t>
            </a:r>
          </a:p>
        </p:txBody>
      </p:sp>
      <p:grpSp>
        <p:nvGrpSpPr>
          <p:cNvPr id="4" name="Group 4"/>
          <p:cNvGrpSpPr/>
          <p:nvPr/>
        </p:nvGrpSpPr>
        <p:grpSpPr>
          <a:xfrm rot="1471508">
            <a:off x="7442248" y="-3517885"/>
            <a:ext cx="2160993" cy="11665743"/>
            <a:chOff x="0" y="0"/>
            <a:chExt cx="597206" cy="3223913"/>
          </a:xfrm>
        </p:grpSpPr>
        <p:sp>
          <p:nvSpPr>
            <p:cNvPr id="5" name="Freeform 5"/>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6" name="TextBox 6"/>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7" name="Group 7"/>
          <p:cNvGrpSpPr/>
          <p:nvPr/>
        </p:nvGrpSpPr>
        <p:grpSpPr>
          <a:xfrm rot="1471508">
            <a:off x="7842796" y="1744300"/>
            <a:ext cx="2160993" cy="11212989"/>
            <a:chOff x="0" y="0"/>
            <a:chExt cx="597206" cy="3098792"/>
          </a:xfrm>
        </p:grpSpPr>
        <p:sp>
          <p:nvSpPr>
            <p:cNvPr id="8" name="Freeform 8"/>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9" name="TextBox 9"/>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sp>
        <p:nvSpPr>
          <p:cNvPr id="10" name="Freeform 10"/>
          <p:cNvSpPr/>
          <p:nvPr/>
        </p:nvSpPr>
        <p:spPr>
          <a:xfrm>
            <a:off x="2802643" y="4018012"/>
            <a:ext cx="2172022" cy="2172022"/>
          </a:xfrm>
          <a:custGeom>
            <a:avLst/>
            <a:gdLst/>
            <a:ahLst/>
            <a:cxnLst/>
            <a:rect l="l" t="t" r="r" b="b"/>
            <a:pathLst>
              <a:path w="2172022" h="2172022">
                <a:moveTo>
                  <a:pt x="0" y="0"/>
                </a:moveTo>
                <a:lnTo>
                  <a:pt x="2172023" y="0"/>
                </a:lnTo>
                <a:lnTo>
                  <a:pt x="2172023" y="2172023"/>
                </a:lnTo>
                <a:lnTo>
                  <a:pt x="0" y="2172023"/>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3010968" y="4226337"/>
            <a:ext cx="1755374" cy="17553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7CE"/>
            </a:solidFill>
            <a:ln w="38100" cap="sq">
              <a:solidFill>
                <a:srgbClr val="FFFFFF"/>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3387697" y="4551352"/>
            <a:ext cx="1105344" cy="1105344"/>
          </a:xfrm>
          <a:custGeom>
            <a:avLst/>
            <a:gdLst/>
            <a:ahLst/>
            <a:cxnLst/>
            <a:rect l="l" t="t" r="r" b="b"/>
            <a:pathLst>
              <a:path w="1105344" h="1105344">
                <a:moveTo>
                  <a:pt x="0" y="0"/>
                </a:moveTo>
                <a:lnTo>
                  <a:pt x="1105344" y="0"/>
                </a:lnTo>
                <a:lnTo>
                  <a:pt x="1105344" y="1105343"/>
                </a:lnTo>
                <a:lnTo>
                  <a:pt x="0" y="11053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13023785" y="4018012"/>
            <a:ext cx="2172022" cy="2172022"/>
            <a:chOff x="0" y="0"/>
            <a:chExt cx="2896030" cy="2896030"/>
          </a:xfrm>
        </p:grpSpPr>
        <p:sp>
          <p:nvSpPr>
            <p:cNvPr id="16" name="Freeform 16"/>
            <p:cNvSpPr/>
            <p:nvPr/>
          </p:nvSpPr>
          <p:spPr>
            <a:xfrm>
              <a:off x="0" y="0"/>
              <a:ext cx="2896030" cy="2896030"/>
            </a:xfrm>
            <a:custGeom>
              <a:avLst/>
              <a:gdLst/>
              <a:ahLst/>
              <a:cxnLst/>
              <a:rect l="l" t="t" r="r" b="b"/>
              <a:pathLst>
                <a:path w="2896030" h="2896030">
                  <a:moveTo>
                    <a:pt x="0" y="0"/>
                  </a:moveTo>
                  <a:lnTo>
                    <a:pt x="2896030" y="0"/>
                  </a:lnTo>
                  <a:lnTo>
                    <a:pt x="2896030" y="2896030"/>
                  </a:lnTo>
                  <a:lnTo>
                    <a:pt x="0" y="2896030"/>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grpSp>
          <p:nvGrpSpPr>
            <p:cNvPr id="17" name="Group 17"/>
            <p:cNvGrpSpPr/>
            <p:nvPr/>
          </p:nvGrpSpPr>
          <p:grpSpPr>
            <a:xfrm>
              <a:off x="277766" y="277766"/>
              <a:ext cx="2340498" cy="234049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7CE"/>
              </a:solidFill>
              <a:ln w="38100" cap="sq">
                <a:solidFill>
                  <a:srgbClr val="FFFFFF"/>
                </a:solidFill>
                <a:prstDash val="solid"/>
                <a:miter/>
              </a:ln>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0" name="Freeform 20"/>
            <p:cNvSpPr/>
            <p:nvPr/>
          </p:nvSpPr>
          <p:spPr>
            <a:xfrm>
              <a:off x="872520" y="985167"/>
              <a:ext cx="1160987" cy="952009"/>
            </a:xfrm>
            <a:custGeom>
              <a:avLst/>
              <a:gdLst/>
              <a:ahLst/>
              <a:cxnLst/>
              <a:rect l="l" t="t" r="r" b="b"/>
              <a:pathLst>
                <a:path w="1160987" h="952009">
                  <a:moveTo>
                    <a:pt x="0" y="0"/>
                  </a:moveTo>
                  <a:lnTo>
                    <a:pt x="1160987" y="0"/>
                  </a:lnTo>
                  <a:lnTo>
                    <a:pt x="1160987" y="952009"/>
                  </a:lnTo>
                  <a:lnTo>
                    <a:pt x="0" y="952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21" name="Group 21"/>
          <p:cNvGrpSpPr/>
          <p:nvPr/>
        </p:nvGrpSpPr>
        <p:grpSpPr>
          <a:xfrm>
            <a:off x="8057989" y="4018012"/>
            <a:ext cx="2172022" cy="2172022"/>
            <a:chOff x="0" y="0"/>
            <a:chExt cx="2896030" cy="2896030"/>
          </a:xfrm>
        </p:grpSpPr>
        <p:sp>
          <p:nvSpPr>
            <p:cNvPr id="22" name="Freeform 22"/>
            <p:cNvSpPr/>
            <p:nvPr/>
          </p:nvSpPr>
          <p:spPr>
            <a:xfrm>
              <a:off x="0" y="0"/>
              <a:ext cx="2896030" cy="2896030"/>
            </a:xfrm>
            <a:custGeom>
              <a:avLst/>
              <a:gdLst/>
              <a:ahLst/>
              <a:cxnLst/>
              <a:rect l="l" t="t" r="r" b="b"/>
              <a:pathLst>
                <a:path w="2896030" h="2896030">
                  <a:moveTo>
                    <a:pt x="0" y="0"/>
                  </a:moveTo>
                  <a:lnTo>
                    <a:pt x="2896030" y="0"/>
                  </a:lnTo>
                  <a:lnTo>
                    <a:pt x="2896030" y="2896030"/>
                  </a:lnTo>
                  <a:lnTo>
                    <a:pt x="0" y="2896030"/>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grpSp>
          <p:nvGrpSpPr>
            <p:cNvPr id="23" name="Group 23"/>
            <p:cNvGrpSpPr/>
            <p:nvPr/>
          </p:nvGrpSpPr>
          <p:grpSpPr>
            <a:xfrm>
              <a:off x="277766" y="277766"/>
              <a:ext cx="2340498" cy="234049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7CE"/>
              </a:solidFill>
              <a:ln w="38100" cap="sq">
                <a:solidFill>
                  <a:srgbClr val="FFFFFF"/>
                </a:solid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6" name="Freeform 26"/>
            <p:cNvSpPr/>
            <p:nvPr/>
          </p:nvSpPr>
          <p:spPr>
            <a:xfrm>
              <a:off x="862523" y="864538"/>
              <a:ext cx="1170984" cy="1166953"/>
            </a:xfrm>
            <a:custGeom>
              <a:avLst/>
              <a:gdLst/>
              <a:ahLst/>
              <a:cxnLst/>
              <a:rect l="l" t="t" r="r" b="b"/>
              <a:pathLst>
                <a:path w="1170984" h="1166953">
                  <a:moveTo>
                    <a:pt x="0" y="0"/>
                  </a:moveTo>
                  <a:lnTo>
                    <a:pt x="1170984" y="0"/>
                  </a:lnTo>
                  <a:lnTo>
                    <a:pt x="1170984" y="1166953"/>
                  </a:lnTo>
                  <a:lnTo>
                    <a:pt x="0" y="11669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7" name="TextBox 27"/>
          <p:cNvSpPr txBox="1"/>
          <p:nvPr/>
        </p:nvSpPr>
        <p:spPr>
          <a:xfrm>
            <a:off x="1290014" y="6712614"/>
            <a:ext cx="5034600" cy="2129820"/>
          </a:xfrm>
          <a:prstGeom prst="rect">
            <a:avLst/>
          </a:prstGeom>
        </p:spPr>
        <p:txBody>
          <a:bodyPr lIns="0" tIns="0" rIns="0" bIns="0" rtlCol="0" anchor="t">
            <a:spAutoFit/>
          </a:bodyPr>
          <a:lstStyle/>
          <a:p>
            <a:pPr algn="ctr">
              <a:lnSpc>
                <a:spcPts val="2833"/>
              </a:lnSpc>
              <a:spcBef>
                <a:spcPct val="0"/>
              </a:spcBef>
            </a:pPr>
            <a:r>
              <a:rPr lang="en-US" sz="2023">
                <a:solidFill>
                  <a:srgbClr val="000000"/>
                </a:solidFill>
                <a:latin typeface="Telegraf"/>
              </a:rPr>
              <a:t>Lorem ipsum dolor sit amet, consectetur adipiscing elit. Morbi egestas pretium enim, eget auctor sapien consectetur vel. Orci varius natoque penatibus et magnis dis parturient montes, nascetur ridiculus mus.</a:t>
            </a:r>
          </a:p>
        </p:txBody>
      </p:sp>
      <p:sp>
        <p:nvSpPr>
          <p:cNvPr id="28" name="TextBox 28"/>
          <p:cNvSpPr txBox="1"/>
          <p:nvPr/>
        </p:nvSpPr>
        <p:spPr>
          <a:xfrm>
            <a:off x="978183" y="6075735"/>
            <a:ext cx="5658261" cy="644039"/>
          </a:xfrm>
          <a:prstGeom prst="rect">
            <a:avLst/>
          </a:prstGeom>
        </p:spPr>
        <p:txBody>
          <a:bodyPr lIns="0" tIns="0" rIns="0" bIns="0" rtlCol="0" anchor="t">
            <a:spAutoFit/>
          </a:bodyPr>
          <a:lstStyle/>
          <a:p>
            <a:pPr algn="ctr">
              <a:lnSpc>
                <a:spcPts val="4926"/>
              </a:lnSpc>
              <a:spcBef>
                <a:spcPct val="0"/>
              </a:spcBef>
            </a:pPr>
            <a:r>
              <a:rPr lang="en-US" sz="3519">
                <a:solidFill>
                  <a:srgbClr val="000000"/>
                </a:solidFill>
                <a:latin typeface="Telegraf"/>
              </a:rPr>
              <a:t>Ciblage précis</a:t>
            </a:r>
          </a:p>
        </p:txBody>
      </p:sp>
      <p:sp>
        <p:nvSpPr>
          <p:cNvPr id="29" name="TextBox 29"/>
          <p:cNvSpPr txBox="1"/>
          <p:nvPr/>
        </p:nvSpPr>
        <p:spPr>
          <a:xfrm>
            <a:off x="6570733" y="6724607"/>
            <a:ext cx="5127485" cy="2129820"/>
          </a:xfrm>
          <a:prstGeom prst="rect">
            <a:avLst/>
          </a:prstGeom>
        </p:spPr>
        <p:txBody>
          <a:bodyPr lIns="0" tIns="0" rIns="0" bIns="0" rtlCol="0" anchor="t">
            <a:spAutoFit/>
          </a:bodyPr>
          <a:lstStyle/>
          <a:p>
            <a:pPr algn="ctr">
              <a:lnSpc>
                <a:spcPts val="2833"/>
              </a:lnSpc>
              <a:spcBef>
                <a:spcPct val="0"/>
              </a:spcBef>
            </a:pPr>
            <a:r>
              <a:rPr lang="en-US" sz="2023">
                <a:solidFill>
                  <a:srgbClr val="000000"/>
                </a:solidFill>
                <a:latin typeface="Telegraf"/>
              </a:rPr>
              <a:t>Lorem ipsum dolor sit amet, consectetur adipiscing elit. Morbi egestas pretium enim, eget auctor sapien consectetur vel. Orci varius natoque penatibus et magnis dis parturient montes, nascetur ridiculus mus.</a:t>
            </a:r>
          </a:p>
        </p:txBody>
      </p:sp>
      <p:sp>
        <p:nvSpPr>
          <p:cNvPr id="30" name="TextBox 30"/>
          <p:cNvSpPr txBox="1"/>
          <p:nvPr/>
        </p:nvSpPr>
        <p:spPr>
          <a:xfrm>
            <a:off x="6305345" y="6135250"/>
            <a:ext cx="5658261" cy="644039"/>
          </a:xfrm>
          <a:prstGeom prst="rect">
            <a:avLst/>
          </a:prstGeom>
        </p:spPr>
        <p:txBody>
          <a:bodyPr lIns="0" tIns="0" rIns="0" bIns="0" rtlCol="0" anchor="t">
            <a:spAutoFit/>
          </a:bodyPr>
          <a:lstStyle/>
          <a:p>
            <a:pPr algn="ctr">
              <a:lnSpc>
                <a:spcPts val="4926"/>
              </a:lnSpc>
              <a:spcBef>
                <a:spcPct val="0"/>
              </a:spcBef>
            </a:pPr>
            <a:r>
              <a:rPr lang="en-US" sz="3519">
                <a:solidFill>
                  <a:srgbClr val="000000"/>
                </a:solidFill>
                <a:latin typeface="Telegraf"/>
              </a:rPr>
              <a:t>Données en hausse</a:t>
            </a:r>
          </a:p>
        </p:txBody>
      </p:sp>
      <p:sp>
        <p:nvSpPr>
          <p:cNvPr id="31" name="TextBox 31"/>
          <p:cNvSpPr txBox="1"/>
          <p:nvPr/>
        </p:nvSpPr>
        <p:spPr>
          <a:xfrm>
            <a:off x="11725009" y="6712614"/>
            <a:ext cx="5019054" cy="2129820"/>
          </a:xfrm>
          <a:prstGeom prst="rect">
            <a:avLst/>
          </a:prstGeom>
        </p:spPr>
        <p:txBody>
          <a:bodyPr lIns="0" tIns="0" rIns="0" bIns="0" rtlCol="0" anchor="t">
            <a:spAutoFit/>
          </a:bodyPr>
          <a:lstStyle/>
          <a:p>
            <a:pPr algn="ctr">
              <a:lnSpc>
                <a:spcPts val="2833"/>
              </a:lnSpc>
              <a:spcBef>
                <a:spcPct val="0"/>
              </a:spcBef>
            </a:pPr>
            <a:r>
              <a:rPr lang="en-US" sz="2023">
                <a:solidFill>
                  <a:srgbClr val="000000"/>
                </a:solidFill>
                <a:latin typeface="Telegraf"/>
              </a:rPr>
              <a:t>Lorem ipsum dolor sit amet, consectetur adipiscing elit. Morbi egestas pretium enim, eget auctor sapien consectetur vel. Orci varius natoque penatibus et magnis dis parturient montes, nascetur ridiculus mus.</a:t>
            </a:r>
          </a:p>
        </p:txBody>
      </p:sp>
      <p:sp>
        <p:nvSpPr>
          <p:cNvPr id="32" name="TextBox 32"/>
          <p:cNvSpPr txBox="1"/>
          <p:nvPr/>
        </p:nvSpPr>
        <p:spPr>
          <a:xfrm>
            <a:off x="11210141" y="6135250"/>
            <a:ext cx="5658261" cy="644039"/>
          </a:xfrm>
          <a:prstGeom prst="rect">
            <a:avLst/>
          </a:prstGeom>
        </p:spPr>
        <p:txBody>
          <a:bodyPr lIns="0" tIns="0" rIns="0" bIns="0" rtlCol="0" anchor="t">
            <a:spAutoFit/>
          </a:bodyPr>
          <a:lstStyle/>
          <a:p>
            <a:pPr algn="ctr">
              <a:lnSpc>
                <a:spcPts val="4926"/>
              </a:lnSpc>
              <a:spcBef>
                <a:spcPct val="0"/>
              </a:spcBef>
            </a:pPr>
            <a:r>
              <a:rPr lang="en-US" sz="3519">
                <a:solidFill>
                  <a:srgbClr val="000000"/>
                </a:solidFill>
                <a:latin typeface="Telegraf"/>
              </a:rPr>
              <a:t>Objectif défini</a:t>
            </a:r>
          </a:p>
        </p:txBody>
      </p:sp>
      <p:sp>
        <p:nvSpPr>
          <p:cNvPr id="33" name="TextBox 33"/>
          <p:cNvSpPr txBox="1"/>
          <p:nvPr/>
        </p:nvSpPr>
        <p:spPr>
          <a:xfrm>
            <a:off x="1028700" y="2487704"/>
            <a:ext cx="16230600" cy="853378"/>
          </a:xfrm>
          <a:prstGeom prst="rect">
            <a:avLst/>
          </a:prstGeom>
        </p:spPr>
        <p:txBody>
          <a:bodyPr lIns="0" tIns="0" rIns="0" bIns="0" rtlCol="0" anchor="t">
            <a:spAutoFit/>
          </a:bodyPr>
          <a:lstStyle/>
          <a:p>
            <a:pPr>
              <a:lnSpc>
                <a:spcPts val="3363"/>
              </a:lnSpc>
              <a:spcBef>
                <a:spcPct val="0"/>
              </a:spcBef>
            </a:pPr>
            <a:r>
              <a:rPr lang="en-US" sz="2402">
                <a:solidFill>
                  <a:srgbClr val="000000"/>
                </a:solidFill>
                <a:latin typeface="Telegraf"/>
              </a:rPr>
              <a:t>Lorem ipsum dolor sit amet, consectetur adipiscing elit. Morbi egestas pretium enim, eget auctor sapien consectetur vel. Orci varius natoque penatibus et magnis dis parturient montes, nascetur ridiculus mus. </a:t>
            </a:r>
          </a:p>
        </p:txBody>
      </p:sp>
      <p:sp>
        <p:nvSpPr>
          <p:cNvPr id="34" name="TextBox 34"/>
          <p:cNvSpPr txBox="1"/>
          <p:nvPr/>
        </p:nvSpPr>
        <p:spPr>
          <a:xfrm>
            <a:off x="657221" y="9323355"/>
            <a:ext cx="742958" cy="617108"/>
          </a:xfrm>
          <a:prstGeom prst="rect">
            <a:avLst/>
          </a:prstGeom>
        </p:spPr>
        <p:txBody>
          <a:bodyPr lIns="0" tIns="0" rIns="0" bIns="0" rtlCol="0" anchor="t">
            <a:spAutoFit/>
          </a:bodyPr>
          <a:lstStyle/>
          <a:p>
            <a:pPr>
              <a:lnSpc>
                <a:spcPts val="5127"/>
              </a:lnSpc>
              <a:spcBef>
                <a:spcPct val="0"/>
              </a:spcBef>
            </a:pPr>
            <a:r>
              <a:rPr lang="en-US" sz="3662">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885825"/>
            <a:ext cx="7573238" cy="856558"/>
          </a:xfrm>
          <a:prstGeom prst="rect">
            <a:avLst/>
          </a:prstGeom>
        </p:spPr>
        <p:txBody>
          <a:bodyPr lIns="0" tIns="0" rIns="0" bIns="0" rtlCol="0" anchor="t">
            <a:spAutoFit/>
          </a:bodyPr>
          <a:lstStyle/>
          <a:p>
            <a:pPr>
              <a:lnSpc>
                <a:spcPts val="6594"/>
              </a:lnSpc>
              <a:spcBef>
                <a:spcPct val="0"/>
              </a:spcBef>
            </a:pPr>
            <a:r>
              <a:rPr lang="en-US" sz="4710">
                <a:solidFill>
                  <a:srgbClr val="000000"/>
                </a:solidFill>
                <a:latin typeface="Telegraf Bold"/>
              </a:rPr>
              <a:t>Profil des participants</a:t>
            </a:r>
          </a:p>
        </p:txBody>
      </p:sp>
      <p:sp>
        <p:nvSpPr>
          <p:cNvPr id="3" name="TextBox 3"/>
          <p:cNvSpPr txBox="1"/>
          <p:nvPr/>
        </p:nvSpPr>
        <p:spPr>
          <a:xfrm>
            <a:off x="1028700" y="1617101"/>
            <a:ext cx="5777679" cy="649249"/>
          </a:xfrm>
          <a:prstGeom prst="rect">
            <a:avLst/>
          </a:prstGeom>
        </p:spPr>
        <p:txBody>
          <a:bodyPr lIns="0" tIns="0" rIns="0" bIns="0" rtlCol="0" anchor="t">
            <a:spAutoFit/>
          </a:bodyPr>
          <a:lstStyle/>
          <a:p>
            <a:pPr>
              <a:lnSpc>
                <a:spcPts val="5030"/>
              </a:lnSpc>
              <a:spcBef>
                <a:spcPct val="0"/>
              </a:spcBef>
            </a:pPr>
            <a:r>
              <a:rPr lang="en-US" sz="3593">
                <a:solidFill>
                  <a:srgbClr val="000000"/>
                </a:solidFill>
                <a:latin typeface="Telegraf"/>
              </a:rPr>
              <a:t>Répartition géographique</a:t>
            </a:r>
          </a:p>
        </p:txBody>
      </p:sp>
      <p:grpSp>
        <p:nvGrpSpPr>
          <p:cNvPr id="4" name="Group 4"/>
          <p:cNvGrpSpPr/>
          <p:nvPr/>
        </p:nvGrpSpPr>
        <p:grpSpPr>
          <a:xfrm rot="1471508">
            <a:off x="7442248" y="-3517885"/>
            <a:ext cx="2160993" cy="11665743"/>
            <a:chOff x="0" y="0"/>
            <a:chExt cx="597206" cy="3223913"/>
          </a:xfrm>
        </p:grpSpPr>
        <p:sp>
          <p:nvSpPr>
            <p:cNvPr id="5" name="Freeform 5"/>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6" name="TextBox 6"/>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7" name="Group 7"/>
          <p:cNvGrpSpPr/>
          <p:nvPr/>
        </p:nvGrpSpPr>
        <p:grpSpPr>
          <a:xfrm rot="1471508">
            <a:off x="7842796" y="1744300"/>
            <a:ext cx="2160993" cy="11212989"/>
            <a:chOff x="0" y="0"/>
            <a:chExt cx="597206" cy="3098792"/>
          </a:xfrm>
        </p:grpSpPr>
        <p:sp>
          <p:nvSpPr>
            <p:cNvPr id="8" name="Freeform 8"/>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9" name="TextBox 9"/>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sp>
        <p:nvSpPr>
          <p:cNvPr id="10" name="TextBox 10"/>
          <p:cNvSpPr txBox="1"/>
          <p:nvPr/>
        </p:nvSpPr>
        <p:spPr>
          <a:xfrm>
            <a:off x="1028700" y="2487704"/>
            <a:ext cx="6017330" cy="2529778"/>
          </a:xfrm>
          <a:prstGeom prst="rect">
            <a:avLst/>
          </a:prstGeom>
        </p:spPr>
        <p:txBody>
          <a:bodyPr lIns="0" tIns="0" rIns="0" bIns="0" rtlCol="0" anchor="t">
            <a:spAutoFit/>
          </a:bodyPr>
          <a:lstStyle/>
          <a:p>
            <a:pPr>
              <a:lnSpc>
                <a:spcPts val="3363"/>
              </a:lnSpc>
              <a:spcBef>
                <a:spcPct val="0"/>
              </a:spcBef>
            </a:pPr>
            <a:r>
              <a:rPr lang="en-US" sz="2402">
                <a:solidFill>
                  <a:srgbClr val="000000"/>
                </a:solidFill>
                <a:latin typeface="Telegraf"/>
              </a:rPr>
              <a:t>Lorem ipsum dolor sit amet, consectetur adipiscing elit. Morbi egestas pretium enim, eget auctor sapien consectetur vel. Orci varius natoque penatibus et magnis dis parturient montes, nascetur ridiculus mus. </a:t>
            </a:r>
          </a:p>
        </p:txBody>
      </p:sp>
      <p:sp>
        <p:nvSpPr>
          <p:cNvPr id="11" name="Freeform 11"/>
          <p:cNvSpPr/>
          <p:nvPr/>
        </p:nvSpPr>
        <p:spPr>
          <a:xfrm>
            <a:off x="7051244" y="2673192"/>
            <a:ext cx="10364552" cy="5143409"/>
          </a:xfrm>
          <a:custGeom>
            <a:avLst/>
            <a:gdLst/>
            <a:ahLst/>
            <a:cxnLst/>
            <a:rect l="l" t="t" r="r" b="b"/>
            <a:pathLst>
              <a:path w="10364552" h="5143409">
                <a:moveTo>
                  <a:pt x="0" y="0"/>
                </a:moveTo>
                <a:lnTo>
                  <a:pt x="10364552" y="0"/>
                </a:lnTo>
                <a:lnTo>
                  <a:pt x="10364552" y="5143410"/>
                </a:lnTo>
                <a:lnTo>
                  <a:pt x="0" y="51434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3095234" y="2522676"/>
            <a:ext cx="3162202" cy="1283967"/>
            <a:chOff x="0" y="0"/>
            <a:chExt cx="653075" cy="265172"/>
          </a:xfrm>
        </p:grpSpPr>
        <p:sp>
          <p:nvSpPr>
            <p:cNvPr id="13" name="Freeform 13"/>
            <p:cNvSpPr/>
            <p:nvPr/>
          </p:nvSpPr>
          <p:spPr>
            <a:xfrm>
              <a:off x="0" y="0"/>
              <a:ext cx="653075" cy="265172"/>
            </a:xfrm>
            <a:custGeom>
              <a:avLst/>
              <a:gdLst/>
              <a:ahLst/>
              <a:cxnLst/>
              <a:rect l="l" t="t" r="r" b="b"/>
              <a:pathLst>
                <a:path w="653075" h="265172">
                  <a:moveTo>
                    <a:pt x="41621" y="0"/>
                  </a:moveTo>
                  <a:lnTo>
                    <a:pt x="611455" y="0"/>
                  </a:lnTo>
                  <a:cubicBezTo>
                    <a:pt x="622493" y="0"/>
                    <a:pt x="633079" y="4385"/>
                    <a:pt x="640885" y="12190"/>
                  </a:cubicBezTo>
                  <a:cubicBezTo>
                    <a:pt x="648690" y="19996"/>
                    <a:pt x="653075" y="30582"/>
                    <a:pt x="653075" y="41621"/>
                  </a:cubicBezTo>
                  <a:lnTo>
                    <a:pt x="653075" y="223551"/>
                  </a:lnTo>
                  <a:cubicBezTo>
                    <a:pt x="653075" y="234590"/>
                    <a:pt x="648690" y="245176"/>
                    <a:pt x="640885" y="252981"/>
                  </a:cubicBezTo>
                  <a:cubicBezTo>
                    <a:pt x="633079" y="260787"/>
                    <a:pt x="622493" y="265172"/>
                    <a:pt x="611455" y="265172"/>
                  </a:cubicBezTo>
                  <a:lnTo>
                    <a:pt x="41621" y="265172"/>
                  </a:lnTo>
                  <a:cubicBezTo>
                    <a:pt x="30582" y="265172"/>
                    <a:pt x="19996" y="260787"/>
                    <a:pt x="12190" y="252981"/>
                  </a:cubicBezTo>
                  <a:cubicBezTo>
                    <a:pt x="4385" y="245176"/>
                    <a:pt x="0" y="234590"/>
                    <a:pt x="0" y="223551"/>
                  </a:cubicBezTo>
                  <a:lnTo>
                    <a:pt x="0" y="41621"/>
                  </a:lnTo>
                  <a:cubicBezTo>
                    <a:pt x="0" y="30582"/>
                    <a:pt x="4385" y="19996"/>
                    <a:pt x="12190" y="12190"/>
                  </a:cubicBezTo>
                  <a:cubicBezTo>
                    <a:pt x="19996" y="4385"/>
                    <a:pt x="30582" y="0"/>
                    <a:pt x="41621" y="0"/>
                  </a:cubicBezTo>
                  <a:close/>
                </a:path>
              </a:pathLst>
            </a:custGeom>
            <a:solidFill>
              <a:srgbClr val="FAFAFA"/>
            </a:solidFill>
            <a:ln w="28575" cap="sq">
              <a:solidFill>
                <a:srgbClr val="329A87"/>
              </a:solidFill>
              <a:prstDash val="solid"/>
              <a:miter/>
            </a:ln>
          </p:spPr>
        </p:sp>
        <p:sp>
          <p:nvSpPr>
            <p:cNvPr id="14" name="TextBox 14"/>
            <p:cNvSpPr txBox="1"/>
            <p:nvPr/>
          </p:nvSpPr>
          <p:spPr>
            <a:xfrm>
              <a:off x="0" y="-28575"/>
              <a:ext cx="653075" cy="293747"/>
            </a:xfrm>
            <a:prstGeom prst="rect">
              <a:avLst/>
            </a:prstGeom>
          </p:spPr>
          <p:txBody>
            <a:bodyPr lIns="50800" tIns="50800" rIns="50800" bIns="50800" rtlCol="0" anchor="ctr"/>
            <a:lstStyle/>
            <a:p>
              <a:pPr algn="ctr">
                <a:lnSpc>
                  <a:spcPts val="1960"/>
                </a:lnSpc>
              </a:pPr>
              <a:endParaRPr/>
            </a:p>
          </p:txBody>
        </p:sp>
      </p:grpSp>
      <p:grpSp>
        <p:nvGrpSpPr>
          <p:cNvPr id="15" name="Group 15"/>
          <p:cNvGrpSpPr/>
          <p:nvPr/>
        </p:nvGrpSpPr>
        <p:grpSpPr>
          <a:xfrm>
            <a:off x="12652589" y="5904673"/>
            <a:ext cx="3162202" cy="1283967"/>
            <a:chOff x="0" y="0"/>
            <a:chExt cx="653075" cy="265172"/>
          </a:xfrm>
        </p:grpSpPr>
        <p:sp>
          <p:nvSpPr>
            <p:cNvPr id="16" name="Freeform 16"/>
            <p:cNvSpPr/>
            <p:nvPr/>
          </p:nvSpPr>
          <p:spPr>
            <a:xfrm>
              <a:off x="0" y="0"/>
              <a:ext cx="653075" cy="265172"/>
            </a:xfrm>
            <a:custGeom>
              <a:avLst/>
              <a:gdLst/>
              <a:ahLst/>
              <a:cxnLst/>
              <a:rect l="l" t="t" r="r" b="b"/>
              <a:pathLst>
                <a:path w="653075" h="265172">
                  <a:moveTo>
                    <a:pt x="41621" y="0"/>
                  </a:moveTo>
                  <a:lnTo>
                    <a:pt x="611455" y="0"/>
                  </a:lnTo>
                  <a:cubicBezTo>
                    <a:pt x="622493" y="0"/>
                    <a:pt x="633079" y="4385"/>
                    <a:pt x="640885" y="12190"/>
                  </a:cubicBezTo>
                  <a:cubicBezTo>
                    <a:pt x="648690" y="19996"/>
                    <a:pt x="653075" y="30582"/>
                    <a:pt x="653075" y="41621"/>
                  </a:cubicBezTo>
                  <a:lnTo>
                    <a:pt x="653075" y="223551"/>
                  </a:lnTo>
                  <a:cubicBezTo>
                    <a:pt x="653075" y="234590"/>
                    <a:pt x="648690" y="245176"/>
                    <a:pt x="640885" y="252981"/>
                  </a:cubicBezTo>
                  <a:cubicBezTo>
                    <a:pt x="633079" y="260787"/>
                    <a:pt x="622493" y="265172"/>
                    <a:pt x="611455" y="265172"/>
                  </a:cubicBezTo>
                  <a:lnTo>
                    <a:pt x="41621" y="265172"/>
                  </a:lnTo>
                  <a:cubicBezTo>
                    <a:pt x="30582" y="265172"/>
                    <a:pt x="19996" y="260787"/>
                    <a:pt x="12190" y="252981"/>
                  </a:cubicBezTo>
                  <a:cubicBezTo>
                    <a:pt x="4385" y="245176"/>
                    <a:pt x="0" y="234590"/>
                    <a:pt x="0" y="223551"/>
                  </a:cubicBezTo>
                  <a:lnTo>
                    <a:pt x="0" y="41621"/>
                  </a:lnTo>
                  <a:cubicBezTo>
                    <a:pt x="0" y="30582"/>
                    <a:pt x="4385" y="19996"/>
                    <a:pt x="12190" y="12190"/>
                  </a:cubicBezTo>
                  <a:cubicBezTo>
                    <a:pt x="19996" y="4385"/>
                    <a:pt x="30582" y="0"/>
                    <a:pt x="41621" y="0"/>
                  </a:cubicBezTo>
                  <a:close/>
                </a:path>
              </a:pathLst>
            </a:custGeom>
            <a:solidFill>
              <a:srgbClr val="FAFAFA"/>
            </a:solidFill>
            <a:ln w="28575" cap="sq">
              <a:solidFill>
                <a:srgbClr val="329A87"/>
              </a:solidFill>
              <a:prstDash val="solid"/>
              <a:miter/>
            </a:ln>
          </p:spPr>
        </p:sp>
        <p:sp>
          <p:nvSpPr>
            <p:cNvPr id="17" name="TextBox 17"/>
            <p:cNvSpPr txBox="1"/>
            <p:nvPr/>
          </p:nvSpPr>
          <p:spPr>
            <a:xfrm>
              <a:off x="0" y="-28575"/>
              <a:ext cx="653075" cy="293747"/>
            </a:xfrm>
            <a:prstGeom prst="rect">
              <a:avLst/>
            </a:prstGeom>
          </p:spPr>
          <p:txBody>
            <a:bodyPr lIns="50800" tIns="50800" rIns="50800" bIns="50800" rtlCol="0" anchor="ctr"/>
            <a:lstStyle/>
            <a:p>
              <a:pPr algn="ctr">
                <a:lnSpc>
                  <a:spcPts val="1960"/>
                </a:lnSpc>
              </a:pPr>
              <a:endParaRPr/>
            </a:p>
          </p:txBody>
        </p:sp>
      </p:grpSp>
      <p:grpSp>
        <p:nvGrpSpPr>
          <p:cNvPr id="18" name="Group 18"/>
          <p:cNvGrpSpPr/>
          <p:nvPr/>
        </p:nvGrpSpPr>
        <p:grpSpPr>
          <a:xfrm>
            <a:off x="9112017" y="4045482"/>
            <a:ext cx="3162202" cy="1283967"/>
            <a:chOff x="0" y="0"/>
            <a:chExt cx="653075" cy="265172"/>
          </a:xfrm>
        </p:grpSpPr>
        <p:sp>
          <p:nvSpPr>
            <p:cNvPr id="19" name="Freeform 19"/>
            <p:cNvSpPr/>
            <p:nvPr/>
          </p:nvSpPr>
          <p:spPr>
            <a:xfrm>
              <a:off x="0" y="0"/>
              <a:ext cx="653075" cy="265172"/>
            </a:xfrm>
            <a:custGeom>
              <a:avLst/>
              <a:gdLst/>
              <a:ahLst/>
              <a:cxnLst/>
              <a:rect l="l" t="t" r="r" b="b"/>
              <a:pathLst>
                <a:path w="653075" h="265172">
                  <a:moveTo>
                    <a:pt x="41621" y="0"/>
                  </a:moveTo>
                  <a:lnTo>
                    <a:pt x="611455" y="0"/>
                  </a:lnTo>
                  <a:cubicBezTo>
                    <a:pt x="622493" y="0"/>
                    <a:pt x="633079" y="4385"/>
                    <a:pt x="640885" y="12190"/>
                  </a:cubicBezTo>
                  <a:cubicBezTo>
                    <a:pt x="648690" y="19996"/>
                    <a:pt x="653075" y="30582"/>
                    <a:pt x="653075" y="41621"/>
                  </a:cubicBezTo>
                  <a:lnTo>
                    <a:pt x="653075" y="223551"/>
                  </a:lnTo>
                  <a:cubicBezTo>
                    <a:pt x="653075" y="234590"/>
                    <a:pt x="648690" y="245176"/>
                    <a:pt x="640885" y="252981"/>
                  </a:cubicBezTo>
                  <a:cubicBezTo>
                    <a:pt x="633079" y="260787"/>
                    <a:pt x="622493" y="265172"/>
                    <a:pt x="611455" y="265172"/>
                  </a:cubicBezTo>
                  <a:lnTo>
                    <a:pt x="41621" y="265172"/>
                  </a:lnTo>
                  <a:cubicBezTo>
                    <a:pt x="30582" y="265172"/>
                    <a:pt x="19996" y="260787"/>
                    <a:pt x="12190" y="252981"/>
                  </a:cubicBezTo>
                  <a:cubicBezTo>
                    <a:pt x="4385" y="245176"/>
                    <a:pt x="0" y="234590"/>
                    <a:pt x="0" y="223551"/>
                  </a:cubicBezTo>
                  <a:lnTo>
                    <a:pt x="0" y="41621"/>
                  </a:lnTo>
                  <a:cubicBezTo>
                    <a:pt x="0" y="30582"/>
                    <a:pt x="4385" y="19996"/>
                    <a:pt x="12190" y="12190"/>
                  </a:cubicBezTo>
                  <a:cubicBezTo>
                    <a:pt x="19996" y="4385"/>
                    <a:pt x="30582" y="0"/>
                    <a:pt x="41621" y="0"/>
                  </a:cubicBezTo>
                  <a:close/>
                </a:path>
              </a:pathLst>
            </a:custGeom>
            <a:solidFill>
              <a:srgbClr val="FAFAFA"/>
            </a:solidFill>
            <a:ln w="28575" cap="sq">
              <a:solidFill>
                <a:srgbClr val="329A87"/>
              </a:solidFill>
              <a:prstDash val="solid"/>
              <a:miter/>
            </a:ln>
          </p:spPr>
        </p:sp>
        <p:sp>
          <p:nvSpPr>
            <p:cNvPr id="20" name="TextBox 20"/>
            <p:cNvSpPr txBox="1"/>
            <p:nvPr/>
          </p:nvSpPr>
          <p:spPr>
            <a:xfrm>
              <a:off x="0" y="-28575"/>
              <a:ext cx="653075" cy="293747"/>
            </a:xfrm>
            <a:prstGeom prst="rect">
              <a:avLst/>
            </a:prstGeom>
          </p:spPr>
          <p:txBody>
            <a:bodyPr lIns="50800" tIns="50800" rIns="50800" bIns="50800" rtlCol="0" anchor="ctr"/>
            <a:lstStyle/>
            <a:p>
              <a:pPr algn="ctr">
                <a:lnSpc>
                  <a:spcPts val="1960"/>
                </a:lnSpc>
              </a:pPr>
              <a:endParaRPr/>
            </a:p>
          </p:txBody>
        </p:sp>
      </p:grpSp>
      <p:sp>
        <p:nvSpPr>
          <p:cNvPr id="21" name="TextBox 21"/>
          <p:cNvSpPr txBox="1"/>
          <p:nvPr/>
        </p:nvSpPr>
        <p:spPr>
          <a:xfrm>
            <a:off x="9942136" y="4064451"/>
            <a:ext cx="1994126" cy="746547"/>
          </a:xfrm>
          <a:prstGeom prst="rect">
            <a:avLst/>
          </a:prstGeom>
        </p:spPr>
        <p:txBody>
          <a:bodyPr lIns="0" tIns="0" rIns="0" bIns="0" rtlCol="0" anchor="t">
            <a:spAutoFit/>
          </a:bodyPr>
          <a:lstStyle/>
          <a:p>
            <a:pPr>
              <a:lnSpc>
                <a:spcPts val="5761"/>
              </a:lnSpc>
              <a:spcBef>
                <a:spcPct val="0"/>
              </a:spcBef>
            </a:pPr>
            <a:r>
              <a:rPr lang="en-US" sz="4115">
                <a:solidFill>
                  <a:srgbClr val="329A87"/>
                </a:solidFill>
                <a:latin typeface="Telegraf Bold"/>
              </a:rPr>
              <a:t>115625</a:t>
            </a:r>
          </a:p>
        </p:txBody>
      </p:sp>
      <p:sp>
        <p:nvSpPr>
          <p:cNvPr id="22" name="TextBox 22"/>
          <p:cNvSpPr txBox="1"/>
          <p:nvPr/>
        </p:nvSpPr>
        <p:spPr>
          <a:xfrm>
            <a:off x="9942136" y="4611478"/>
            <a:ext cx="2291384" cy="575867"/>
          </a:xfrm>
          <a:prstGeom prst="rect">
            <a:avLst/>
          </a:prstGeom>
        </p:spPr>
        <p:txBody>
          <a:bodyPr lIns="0" tIns="0" rIns="0" bIns="0" rtlCol="0" anchor="t">
            <a:spAutoFit/>
          </a:bodyPr>
          <a:lstStyle/>
          <a:p>
            <a:pPr>
              <a:lnSpc>
                <a:spcPts val="4483"/>
              </a:lnSpc>
              <a:spcBef>
                <a:spcPct val="0"/>
              </a:spcBef>
            </a:pPr>
            <a:r>
              <a:rPr lang="en-US" sz="3202">
                <a:solidFill>
                  <a:srgbClr val="000000"/>
                </a:solidFill>
                <a:latin typeface="Telegraf"/>
              </a:rPr>
              <a:t>Amérique</a:t>
            </a:r>
          </a:p>
        </p:txBody>
      </p:sp>
      <p:sp>
        <p:nvSpPr>
          <p:cNvPr id="23" name="TextBox 23"/>
          <p:cNvSpPr txBox="1"/>
          <p:nvPr/>
        </p:nvSpPr>
        <p:spPr>
          <a:xfrm>
            <a:off x="13966052" y="2541300"/>
            <a:ext cx="1994126" cy="746547"/>
          </a:xfrm>
          <a:prstGeom prst="rect">
            <a:avLst/>
          </a:prstGeom>
        </p:spPr>
        <p:txBody>
          <a:bodyPr lIns="0" tIns="0" rIns="0" bIns="0" rtlCol="0" anchor="t">
            <a:spAutoFit/>
          </a:bodyPr>
          <a:lstStyle/>
          <a:p>
            <a:pPr>
              <a:lnSpc>
                <a:spcPts val="5761"/>
              </a:lnSpc>
              <a:spcBef>
                <a:spcPct val="0"/>
              </a:spcBef>
            </a:pPr>
            <a:r>
              <a:rPr lang="en-US" sz="4115">
                <a:solidFill>
                  <a:srgbClr val="329A87"/>
                </a:solidFill>
                <a:latin typeface="Telegraf Bold"/>
              </a:rPr>
              <a:t>59684</a:t>
            </a:r>
          </a:p>
        </p:txBody>
      </p:sp>
      <p:sp>
        <p:nvSpPr>
          <p:cNvPr id="24" name="TextBox 24"/>
          <p:cNvSpPr txBox="1"/>
          <p:nvPr/>
        </p:nvSpPr>
        <p:spPr>
          <a:xfrm>
            <a:off x="13966052" y="3088327"/>
            <a:ext cx="2291384" cy="575867"/>
          </a:xfrm>
          <a:prstGeom prst="rect">
            <a:avLst/>
          </a:prstGeom>
        </p:spPr>
        <p:txBody>
          <a:bodyPr lIns="0" tIns="0" rIns="0" bIns="0" rtlCol="0" anchor="t">
            <a:spAutoFit/>
          </a:bodyPr>
          <a:lstStyle/>
          <a:p>
            <a:pPr>
              <a:lnSpc>
                <a:spcPts val="4483"/>
              </a:lnSpc>
              <a:spcBef>
                <a:spcPct val="0"/>
              </a:spcBef>
            </a:pPr>
            <a:r>
              <a:rPr lang="en-US" sz="3202">
                <a:solidFill>
                  <a:srgbClr val="000000"/>
                </a:solidFill>
                <a:latin typeface="Telegraf"/>
              </a:rPr>
              <a:t>Europe</a:t>
            </a:r>
          </a:p>
        </p:txBody>
      </p:sp>
      <p:sp>
        <p:nvSpPr>
          <p:cNvPr id="25" name="TextBox 25"/>
          <p:cNvSpPr txBox="1"/>
          <p:nvPr/>
        </p:nvSpPr>
        <p:spPr>
          <a:xfrm>
            <a:off x="13530643" y="5891229"/>
            <a:ext cx="1994126" cy="746547"/>
          </a:xfrm>
          <a:prstGeom prst="rect">
            <a:avLst/>
          </a:prstGeom>
        </p:spPr>
        <p:txBody>
          <a:bodyPr lIns="0" tIns="0" rIns="0" bIns="0" rtlCol="0" anchor="t">
            <a:spAutoFit/>
          </a:bodyPr>
          <a:lstStyle/>
          <a:p>
            <a:pPr>
              <a:lnSpc>
                <a:spcPts val="5761"/>
              </a:lnSpc>
              <a:spcBef>
                <a:spcPct val="0"/>
              </a:spcBef>
            </a:pPr>
            <a:r>
              <a:rPr lang="en-US" sz="4115">
                <a:solidFill>
                  <a:srgbClr val="329A87"/>
                </a:solidFill>
                <a:latin typeface="Telegraf Bold"/>
              </a:rPr>
              <a:t>25634</a:t>
            </a:r>
          </a:p>
        </p:txBody>
      </p:sp>
      <p:sp>
        <p:nvSpPr>
          <p:cNvPr id="26" name="TextBox 26"/>
          <p:cNvSpPr txBox="1"/>
          <p:nvPr/>
        </p:nvSpPr>
        <p:spPr>
          <a:xfrm>
            <a:off x="13530643" y="6438257"/>
            <a:ext cx="2291384" cy="575867"/>
          </a:xfrm>
          <a:prstGeom prst="rect">
            <a:avLst/>
          </a:prstGeom>
        </p:spPr>
        <p:txBody>
          <a:bodyPr lIns="0" tIns="0" rIns="0" bIns="0" rtlCol="0" anchor="t">
            <a:spAutoFit/>
          </a:bodyPr>
          <a:lstStyle/>
          <a:p>
            <a:pPr>
              <a:lnSpc>
                <a:spcPts val="4483"/>
              </a:lnSpc>
              <a:spcBef>
                <a:spcPct val="0"/>
              </a:spcBef>
            </a:pPr>
            <a:r>
              <a:rPr lang="en-US" sz="3202">
                <a:solidFill>
                  <a:srgbClr val="000000"/>
                </a:solidFill>
                <a:latin typeface="Telegraf"/>
              </a:rPr>
              <a:t>Afrique</a:t>
            </a:r>
          </a:p>
        </p:txBody>
      </p:sp>
      <p:sp>
        <p:nvSpPr>
          <p:cNvPr id="27" name="Freeform 27"/>
          <p:cNvSpPr/>
          <p:nvPr/>
        </p:nvSpPr>
        <p:spPr>
          <a:xfrm>
            <a:off x="8515778" y="3974287"/>
            <a:ext cx="1426358" cy="1426358"/>
          </a:xfrm>
          <a:custGeom>
            <a:avLst/>
            <a:gdLst/>
            <a:ahLst/>
            <a:cxnLst/>
            <a:rect l="l" t="t" r="r" b="b"/>
            <a:pathLst>
              <a:path w="1426358" h="1426358">
                <a:moveTo>
                  <a:pt x="0" y="0"/>
                </a:moveTo>
                <a:lnTo>
                  <a:pt x="1426358" y="0"/>
                </a:lnTo>
                <a:lnTo>
                  <a:pt x="1426358" y="1426358"/>
                </a:lnTo>
                <a:lnTo>
                  <a:pt x="0" y="1426358"/>
                </a:lnTo>
                <a:lnTo>
                  <a:pt x="0" y="0"/>
                </a:lnTo>
                <a:close/>
              </a:path>
            </a:pathLst>
          </a:custGeom>
          <a:blipFill>
            <a:blip r:embed="rId4">
              <a:alphaModFix amt="46000"/>
              <a:extLst>
                <a:ext uri="{96DAC541-7B7A-43D3-8B79-37D633B846F1}">
                  <asvg:svgBlip xmlns:asvg="http://schemas.microsoft.com/office/drawing/2016/SVG/main" r:embed="rId5"/>
                </a:ext>
              </a:extLst>
            </a:blip>
            <a:stretch>
              <a:fillRect/>
            </a:stretch>
          </a:blipFill>
        </p:spPr>
      </p:sp>
      <p:grpSp>
        <p:nvGrpSpPr>
          <p:cNvPr id="28" name="Group 28"/>
          <p:cNvGrpSpPr/>
          <p:nvPr/>
        </p:nvGrpSpPr>
        <p:grpSpPr>
          <a:xfrm>
            <a:off x="8652584" y="4111093"/>
            <a:ext cx="1152746" cy="115274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a:ln cap="sq">
              <a:noFill/>
              <a:prstDash val="solid"/>
              <a:miter/>
            </a:ln>
          </p:spPr>
        </p:sp>
        <p:sp>
          <p:nvSpPr>
            <p:cNvPr id="30" name="TextBox 30"/>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31" name="Freeform 31"/>
          <p:cNvSpPr/>
          <p:nvPr/>
        </p:nvSpPr>
        <p:spPr>
          <a:xfrm>
            <a:off x="12539694" y="2470398"/>
            <a:ext cx="1426358" cy="1426358"/>
          </a:xfrm>
          <a:custGeom>
            <a:avLst/>
            <a:gdLst/>
            <a:ahLst/>
            <a:cxnLst/>
            <a:rect l="l" t="t" r="r" b="b"/>
            <a:pathLst>
              <a:path w="1426358" h="1426358">
                <a:moveTo>
                  <a:pt x="0" y="0"/>
                </a:moveTo>
                <a:lnTo>
                  <a:pt x="1426358" y="0"/>
                </a:lnTo>
                <a:lnTo>
                  <a:pt x="1426358" y="1426358"/>
                </a:lnTo>
                <a:lnTo>
                  <a:pt x="0" y="1426358"/>
                </a:lnTo>
                <a:lnTo>
                  <a:pt x="0" y="0"/>
                </a:lnTo>
                <a:close/>
              </a:path>
            </a:pathLst>
          </a:custGeom>
          <a:blipFill>
            <a:blip r:embed="rId4">
              <a:alphaModFix amt="46000"/>
              <a:extLst>
                <a:ext uri="{96DAC541-7B7A-43D3-8B79-37D633B846F1}">
                  <asvg:svgBlip xmlns:asvg="http://schemas.microsoft.com/office/drawing/2016/SVG/main" r:embed="rId5"/>
                </a:ext>
              </a:extLst>
            </a:blip>
            <a:stretch>
              <a:fillRect/>
            </a:stretch>
          </a:blipFill>
        </p:spPr>
      </p:sp>
      <p:grpSp>
        <p:nvGrpSpPr>
          <p:cNvPr id="32" name="Group 32"/>
          <p:cNvGrpSpPr/>
          <p:nvPr/>
        </p:nvGrpSpPr>
        <p:grpSpPr>
          <a:xfrm>
            <a:off x="12676500" y="2607204"/>
            <a:ext cx="1152746" cy="115274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a:ln cap="sq">
              <a:noFill/>
              <a:prstDash val="solid"/>
              <a:miter/>
            </a:ln>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35" name="Freeform 35"/>
          <p:cNvSpPr/>
          <p:nvPr/>
        </p:nvSpPr>
        <p:spPr>
          <a:xfrm>
            <a:off x="11963321" y="5833478"/>
            <a:ext cx="1426358" cy="1426358"/>
          </a:xfrm>
          <a:custGeom>
            <a:avLst/>
            <a:gdLst/>
            <a:ahLst/>
            <a:cxnLst/>
            <a:rect l="l" t="t" r="r" b="b"/>
            <a:pathLst>
              <a:path w="1426358" h="1426358">
                <a:moveTo>
                  <a:pt x="0" y="0"/>
                </a:moveTo>
                <a:lnTo>
                  <a:pt x="1426358" y="0"/>
                </a:lnTo>
                <a:lnTo>
                  <a:pt x="1426358" y="1426358"/>
                </a:lnTo>
                <a:lnTo>
                  <a:pt x="0" y="1426358"/>
                </a:lnTo>
                <a:lnTo>
                  <a:pt x="0" y="0"/>
                </a:lnTo>
                <a:close/>
              </a:path>
            </a:pathLst>
          </a:custGeom>
          <a:blipFill>
            <a:blip r:embed="rId4">
              <a:alphaModFix amt="46000"/>
              <a:extLst>
                <a:ext uri="{96DAC541-7B7A-43D3-8B79-37D633B846F1}">
                  <asvg:svgBlip xmlns:asvg="http://schemas.microsoft.com/office/drawing/2016/SVG/main" r:embed="rId5"/>
                </a:ext>
              </a:extLst>
            </a:blip>
            <a:stretch>
              <a:fillRect/>
            </a:stretch>
          </a:blipFill>
        </p:spPr>
      </p:sp>
      <p:grpSp>
        <p:nvGrpSpPr>
          <p:cNvPr id="36" name="Group 36"/>
          <p:cNvGrpSpPr/>
          <p:nvPr/>
        </p:nvGrpSpPr>
        <p:grpSpPr>
          <a:xfrm>
            <a:off x="12100127" y="5970284"/>
            <a:ext cx="1152746" cy="115274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a:ln cap="sq">
              <a:noFill/>
              <a:prstDash val="solid"/>
              <a:miter/>
            </a:ln>
          </p:spPr>
        </p:sp>
        <p:sp>
          <p:nvSpPr>
            <p:cNvPr id="38" name="TextBox 3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39" name="TextBox 39"/>
          <p:cNvSpPr txBox="1"/>
          <p:nvPr/>
        </p:nvSpPr>
        <p:spPr>
          <a:xfrm>
            <a:off x="8730523" y="4084501"/>
            <a:ext cx="996869" cy="1034480"/>
          </a:xfrm>
          <a:prstGeom prst="rect">
            <a:avLst/>
          </a:prstGeom>
        </p:spPr>
        <p:txBody>
          <a:bodyPr lIns="0" tIns="0" rIns="0" bIns="0" rtlCol="0" anchor="t">
            <a:spAutoFit/>
          </a:bodyPr>
          <a:lstStyle/>
          <a:p>
            <a:pPr algn="ctr">
              <a:lnSpc>
                <a:spcPts val="7984"/>
              </a:lnSpc>
              <a:spcBef>
                <a:spcPct val="0"/>
              </a:spcBef>
            </a:pPr>
            <a:r>
              <a:rPr lang="en-US" sz="5703">
                <a:solidFill>
                  <a:srgbClr val="FFFFFF"/>
                </a:solidFill>
                <a:latin typeface="Telegraf Bold"/>
              </a:rPr>
              <a:t>1</a:t>
            </a:r>
          </a:p>
        </p:txBody>
      </p:sp>
      <p:sp>
        <p:nvSpPr>
          <p:cNvPr id="40" name="TextBox 40"/>
          <p:cNvSpPr txBox="1"/>
          <p:nvPr/>
        </p:nvSpPr>
        <p:spPr>
          <a:xfrm>
            <a:off x="12754439" y="2580612"/>
            <a:ext cx="996869" cy="1034480"/>
          </a:xfrm>
          <a:prstGeom prst="rect">
            <a:avLst/>
          </a:prstGeom>
        </p:spPr>
        <p:txBody>
          <a:bodyPr lIns="0" tIns="0" rIns="0" bIns="0" rtlCol="0" anchor="t">
            <a:spAutoFit/>
          </a:bodyPr>
          <a:lstStyle/>
          <a:p>
            <a:pPr algn="ctr">
              <a:lnSpc>
                <a:spcPts val="7984"/>
              </a:lnSpc>
              <a:spcBef>
                <a:spcPct val="0"/>
              </a:spcBef>
            </a:pPr>
            <a:r>
              <a:rPr lang="en-US" sz="5703">
                <a:solidFill>
                  <a:srgbClr val="FFFFFF"/>
                </a:solidFill>
                <a:latin typeface="Telegraf Bold"/>
              </a:rPr>
              <a:t>2</a:t>
            </a:r>
          </a:p>
        </p:txBody>
      </p:sp>
      <p:sp>
        <p:nvSpPr>
          <p:cNvPr id="41" name="TextBox 41"/>
          <p:cNvSpPr txBox="1"/>
          <p:nvPr/>
        </p:nvSpPr>
        <p:spPr>
          <a:xfrm>
            <a:off x="12168339" y="5984422"/>
            <a:ext cx="996869" cy="1034480"/>
          </a:xfrm>
          <a:prstGeom prst="rect">
            <a:avLst/>
          </a:prstGeom>
        </p:spPr>
        <p:txBody>
          <a:bodyPr lIns="0" tIns="0" rIns="0" bIns="0" rtlCol="0" anchor="t">
            <a:spAutoFit/>
          </a:bodyPr>
          <a:lstStyle/>
          <a:p>
            <a:pPr algn="ctr">
              <a:lnSpc>
                <a:spcPts val="7984"/>
              </a:lnSpc>
              <a:spcBef>
                <a:spcPct val="0"/>
              </a:spcBef>
            </a:pPr>
            <a:r>
              <a:rPr lang="en-US" sz="5703">
                <a:solidFill>
                  <a:srgbClr val="FFFFFF"/>
                </a:solidFill>
                <a:latin typeface="Telegraf Bold"/>
              </a:rPr>
              <a:t>3</a:t>
            </a:r>
          </a:p>
        </p:txBody>
      </p:sp>
      <p:sp>
        <p:nvSpPr>
          <p:cNvPr id="42" name="TextBox 42"/>
          <p:cNvSpPr txBox="1"/>
          <p:nvPr/>
        </p:nvSpPr>
        <p:spPr>
          <a:xfrm>
            <a:off x="657221" y="9323355"/>
            <a:ext cx="742958" cy="617108"/>
          </a:xfrm>
          <a:prstGeom prst="rect">
            <a:avLst/>
          </a:prstGeom>
        </p:spPr>
        <p:txBody>
          <a:bodyPr lIns="0" tIns="0" rIns="0" bIns="0" rtlCol="0" anchor="t">
            <a:spAutoFit/>
          </a:bodyPr>
          <a:lstStyle/>
          <a:p>
            <a:pPr>
              <a:lnSpc>
                <a:spcPts val="5127"/>
              </a:lnSpc>
              <a:spcBef>
                <a:spcPct val="0"/>
              </a:spcBef>
            </a:pPr>
            <a:r>
              <a:rPr lang="en-US" sz="3662">
                <a:solidFill>
                  <a:srgbClr val="000000"/>
                </a:solidFill>
                <a:latin typeface="Open Sans 1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1077</Words>
  <Application>Microsoft Office PowerPoint</Application>
  <PresentationFormat>Custom</PresentationFormat>
  <Paragraphs>155</Paragraphs>
  <Slides>23</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23</vt:i4>
      </vt:variant>
    </vt:vector>
  </HeadingPairs>
  <TitlesOfParts>
    <vt:vector size="40" baseType="lpstr">
      <vt:lpstr>Aileron Bold</vt:lpstr>
      <vt:lpstr>Telegraf Bold</vt:lpstr>
      <vt:lpstr>Hammersmith One</vt:lpstr>
      <vt:lpstr>Aileron</vt:lpstr>
      <vt:lpstr>Codec Pro</vt:lpstr>
      <vt:lpstr>Open Sans 1 Bold</vt:lpstr>
      <vt:lpstr>Anton</vt:lpstr>
      <vt:lpstr>Montserrat Medium</vt:lpstr>
      <vt:lpstr>Telegraf</vt:lpstr>
      <vt:lpstr>Arial</vt:lpstr>
      <vt:lpstr>Assistant</vt:lpstr>
      <vt:lpstr>Montserrat</vt:lpstr>
      <vt:lpstr>Codec Pro Bold</vt:lpstr>
      <vt:lpstr>Aileron Ultra-Bold</vt:lpstr>
      <vt:lpstr>Calibri</vt:lpstr>
      <vt:lpstr>Antonio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rapport statistique résultat sondage simple professionnel</dc:title>
  <cp:lastModifiedBy>USER</cp:lastModifiedBy>
  <cp:revision>3</cp:revision>
  <dcterms:created xsi:type="dcterms:W3CDTF">2006-08-16T00:00:00Z</dcterms:created>
  <dcterms:modified xsi:type="dcterms:W3CDTF">2023-11-17T21:14:28Z</dcterms:modified>
  <dc:identifier>DAF0cy4WRK8</dc:identifier>
</cp:coreProperties>
</file>